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lear Sans" panose="020B0503030202020304" pitchFamily="34" charset="0"/>
      <p:regular r:id="rId11"/>
    </p:embeddedFont>
    <p:embeddedFont>
      <p:font typeface="Clear Sans Bold" panose="020B0803030202020304" pitchFamily="34" charset="0"/>
      <p:regular r:id="rId12"/>
      <p:bold r:id="rId13"/>
    </p:embeddedFont>
    <p:embeddedFont>
      <p:font typeface="Clear Sans Medium" panose="020B06030302020203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3" autoAdjust="0"/>
  </p:normalViewPr>
  <p:slideViewPr>
    <p:cSldViewPr>
      <p:cViewPr varScale="1">
        <p:scale>
          <a:sx n="58" d="100"/>
          <a:sy n="58" d="100"/>
        </p:scale>
        <p:origin x="264" y="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2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725331" cy="10287000"/>
          </a:xfrm>
          <a:prstGeom prst="rect">
            <a:avLst/>
          </a:prstGeom>
          <a:solidFill>
            <a:srgbClr val="FDFBFF"/>
          </a:solidFill>
        </p:spPr>
      </p:sp>
      <p:sp>
        <p:nvSpPr>
          <p:cNvPr id="3" name="AutoShape 3"/>
          <p:cNvSpPr/>
          <p:nvPr/>
        </p:nvSpPr>
        <p:spPr>
          <a:xfrm>
            <a:off x="0" y="0"/>
            <a:ext cx="1725331" cy="5143500"/>
          </a:xfrm>
          <a:prstGeom prst="rect">
            <a:avLst/>
          </a:prstGeom>
          <a:solidFill>
            <a:srgbClr val="E0DBE9"/>
          </a:solidFill>
        </p:spPr>
      </p:sp>
      <p:sp>
        <p:nvSpPr>
          <p:cNvPr id="4" name="Freeform 4"/>
          <p:cNvSpPr/>
          <p:nvPr/>
        </p:nvSpPr>
        <p:spPr>
          <a:xfrm rot="-5400000">
            <a:off x="598237" y="7539285"/>
            <a:ext cx="528857" cy="351930"/>
          </a:xfrm>
          <a:custGeom>
            <a:avLst/>
            <a:gdLst/>
            <a:ahLst/>
            <a:cxnLst/>
            <a:rect l="l" t="t" r="r" b="b"/>
            <a:pathLst>
              <a:path w="528857" h="351930">
                <a:moveTo>
                  <a:pt x="0" y="0"/>
                </a:moveTo>
                <a:lnTo>
                  <a:pt x="528857" y="0"/>
                </a:lnTo>
                <a:lnTo>
                  <a:pt x="528857" y="351930"/>
                </a:lnTo>
                <a:lnTo>
                  <a:pt x="0" y="351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121423" y="3695775"/>
            <a:ext cx="11706794" cy="4495725"/>
            <a:chOff x="-77361" y="28575"/>
            <a:chExt cx="15609058" cy="5994300"/>
          </a:xfrm>
        </p:grpSpPr>
        <p:sp>
          <p:nvSpPr>
            <p:cNvPr id="6" name="TextBox 6"/>
            <p:cNvSpPr txBox="1"/>
            <p:nvPr/>
          </p:nvSpPr>
          <p:spPr>
            <a:xfrm>
              <a:off x="-77361" y="893266"/>
              <a:ext cx="15609058" cy="5129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000"/>
                </a:lnSpc>
              </a:pPr>
              <a:r>
                <a:rPr lang="en-US" sz="15000" dirty="0">
                  <a:solidFill>
                    <a:srgbClr val="FDFBFF"/>
                  </a:solidFill>
                  <a:latin typeface="Clear Sans Bold"/>
                </a:rPr>
                <a:t>FRONT END</a:t>
              </a:r>
            </a:p>
            <a:p>
              <a:pPr>
                <a:lnSpc>
                  <a:spcPts val="15000"/>
                </a:lnSpc>
              </a:pPr>
              <a:r>
                <a:rPr lang="en-US" sz="15000" dirty="0">
                  <a:solidFill>
                    <a:srgbClr val="FDFBFF"/>
                  </a:solidFill>
                  <a:latin typeface="Clear Sans Bold"/>
                </a:rPr>
                <a:t>WEB. DEV.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9611598" cy="581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sz="3000" u="sng" spc="89">
                  <a:solidFill>
                    <a:srgbClr val="FDFBFF"/>
                  </a:solidFill>
                  <a:latin typeface="Clear Sans Medium"/>
                </a:rPr>
                <a:t>BIT COHORT3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61051" y="2371725"/>
            <a:ext cx="803229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 u="sng" dirty="0">
                <a:solidFill>
                  <a:srgbClr val="3A2A66"/>
                </a:solidFill>
                <a:latin typeface="Clear Sans Bold"/>
              </a:rPr>
              <a:t>01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14ACC17-56D3-7067-2329-966940C83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8" t="24625" r="23994" b="18311"/>
          <a:stretch/>
        </p:blipFill>
        <p:spPr bwMode="auto">
          <a:xfrm>
            <a:off x="16269894" y="943155"/>
            <a:ext cx="1000237" cy="107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5143500"/>
            <a:ext cx="1725331" cy="5143500"/>
          </a:xfrm>
          <a:prstGeom prst="rect">
            <a:avLst/>
          </a:prstGeom>
          <a:solidFill>
            <a:srgbClr val="E0DBE9"/>
          </a:solidFill>
        </p:spPr>
      </p:sp>
      <p:sp>
        <p:nvSpPr>
          <p:cNvPr id="3" name="AutoShape 3"/>
          <p:cNvSpPr/>
          <p:nvPr/>
        </p:nvSpPr>
        <p:spPr>
          <a:xfrm>
            <a:off x="0" y="0"/>
            <a:ext cx="1725331" cy="5143500"/>
          </a:xfrm>
          <a:prstGeom prst="rect">
            <a:avLst/>
          </a:prstGeom>
          <a:solidFill>
            <a:srgbClr val="3A2A66"/>
          </a:solidFill>
        </p:spPr>
      </p:sp>
      <p:sp>
        <p:nvSpPr>
          <p:cNvPr id="4" name="Freeform 4"/>
          <p:cNvSpPr/>
          <p:nvPr/>
        </p:nvSpPr>
        <p:spPr>
          <a:xfrm rot="-5400000">
            <a:off x="598237" y="7539285"/>
            <a:ext cx="528857" cy="351930"/>
          </a:xfrm>
          <a:custGeom>
            <a:avLst/>
            <a:gdLst/>
            <a:ahLst/>
            <a:cxnLst/>
            <a:rect l="l" t="t" r="r" b="b"/>
            <a:pathLst>
              <a:path w="528857" h="351930">
                <a:moveTo>
                  <a:pt x="0" y="0"/>
                </a:moveTo>
                <a:lnTo>
                  <a:pt x="528857" y="0"/>
                </a:lnTo>
                <a:lnTo>
                  <a:pt x="528857" y="351930"/>
                </a:lnTo>
                <a:lnTo>
                  <a:pt x="0" y="351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177027" y="0"/>
            <a:ext cx="5110973" cy="10287000"/>
          </a:xfrm>
          <a:custGeom>
            <a:avLst/>
            <a:gdLst/>
            <a:ahLst/>
            <a:cxnLst/>
            <a:rect l="l" t="t" r="r" b="b"/>
            <a:pathLst>
              <a:path w="5110973" h="10287000">
                <a:moveTo>
                  <a:pt x="0" y="0"/>
                </a:moveTo>
                <a:lnTo>
                  <a:pt x="5110973" y="0"/>
                </a:lnTo>
                <a:lnTo>
                  <a:pt x="511097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6918" r="-34896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61051" y="2371725"/>
            <a:ext cx="803229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 u="sng" dirty="0">
                <a:solidFill>
                  <a:srgbClr val="FDFBFF"/>
                </a:solidFill>
                <a:latin typeface="Clear Sans Bold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48773" y="1001055"/>
            <a:ext cx="10771469" cy="2180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500"/>
              </a:lnSpc>
            </a:pPr>
            <a:r>
              <a:rPr lang="en-US" sz="8500" dirty="0">
                <a:solidFill>
                  <a:srgbClr val="3A2A66"/>
                </a:solidFill>
                <a:latin typeface="Clear Sans Bold"/>
              </a:rPr>
              <a:t>TEAM MEMBERS</a:t>
            </a:r>
          </a:p>
          <a:p>
            <a:pPr>
              <a:lnSpc>
                <a:spcPts val="8500"/>
              </a:lnSpc>
            </a:pPr>
            <a:endParaRPr lang="en-US" sz="8500" dirty="0">
              <a:solidFill>
                <a:srgbClr val="3A2A66"/>
              </a:solidFill>
              <a:latin typeface="Clear Sans 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A7A40-9A10-6984-3452-083E05E7D49C}"/>
              </a:ext>
            </a:extLst>
          </p:cNvPr>
          <p:cNvSpPr txBox="1"/>
          <p:nvPr/>
        </p:nvSpPr>
        <p:spPr>
          <a:xfrm>
            <a:off x="1905000" y="2400300"/>
            <a:ext cx="5917381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A2A66"/>
                </a:solidFill>
                <a:latin typeface="Clear Sans Bold"/>
              </a:rPr>
              <a:t>Ariwodo, Chinedum Christian</a:t>
            </a:r>
          </a:p>
          <a:p>
            <a:r>
              <a:rPr lang="en-US" sz="2800" dirty="0">
                <a:solidFill>
                  <a:srgbClr val="3A2A66"/>
                </a:solidFill>
                <a:latin typeface="Clear Sans Bold"/>
              </a:rPr>
              <a:t>08103375169</a:t>
            </a:r>
          </a:p>
          <a:p>
            <a:r>
              <a:rPr lang="en-US" sz="2800" dirty="0">
                <a:solidFill>
                  <a:srgbClr val="3A2A66"/>
                </a:solidFill>
                <a:latin typeface="Clear Sans Bold"/>
              </a:rPr>
              <a:t>christianchinedumariwodo@gmail.com</a:t>
            </a:r>
          </a:p>
          <a:p>
            <a:endParaRPr lang="en-US" sz="2800" dirty="0">
              <a:solidFill>
                <a:srgbClr val="3A2A66"/>
              </a:solidFill>
              <a:latin typeface="Clear Sans Bold"/>
            </a:endParaRPr>
          </a:p>
          <a:p>
            <a:r>
              <a:rPr lang="en-US" sz="2800" dirty="0">
                <a:solidFill>
                  <a:srgbClr val="3A2A66"/>
                </a:solidFill>
                <a:latin typeface="Clear Sans Bold"/>
              </a:rPr>
              <a:t>==================</a:t>
            </a:r>
          </a:p>
          <a:p>
            <a:endParaRPr lang="en-US" sz="2800" dirty="0">
              <a:solidFill>
                <a:srgbClr val="3A2A66"/>
              </a:solidFill>
              <a:latin typeface="Clear Sans Bold"/>
            </a:endParaRPr>
          </a:p>
          <a:p>
            <a:r>
              <a:rPr lang="en-US" sz="2800" dirty="0">
                <a:solidFill>
                  <a:srgbClr val="3A2A66"/>
                </a:solidFill>
                <a:latin typeface="Clear Sans Bold"/>
              </a:rPr>
              <a:t>Emediong Mfon Okon</a:t>
            </a:r>
          </a:p>
          <a:p>
            <a:r>
              <a:rPr lang="en-US" sz="2800" dirty="0">
                <a:solidFill>
                  <a:srgbClr val="3A2A66"/>
                </a:solidFill>
                <a:latin typeface="Clear Sans Bold"/>
              </a:rPr>
              <a:t>09012610677</a:t>
            </a:r>
          </a:p>
          <a:p>
            <a:r>
              <a:rPr lang="en-US" sz="2800" dirty="0">
                <a:solidFill>
                  <a:srgbClr val="3A2A66"/>
                </a:solidFill>
                <a:latin typeface="Clear Sans Bold"/>
              </a:rPr>
              <a:t>okonemdiong2020@gmail.com</a:t>
            </a:r>
          </a:p>
          <a:p>
            <a:endParaRPr lang="en-US" sz="2800" dirty="0">
              <a:solidFill>
                <a:srgbClr val="3A2A66"/>
              </a:solidFill>
              <a:latin typeface="Clear Sans Bold"/>
            </a:endParaRPr>
          </a:p>
          <a:p>
            <a:r>
              <a:rPr lang="en-US" sz="2800" dirty="0">
                <a:solidFill>
                  <a:srgbClr val="3A2A66"/>
                </a:solidFill>
                <a:latin typeface="Clear Sans Bold"/>
              </a:rPr>
              <a:t>==================</a:t>
            </a:r>
          </a:p>
          <a:p>
            <a:endParaRPr lang="en-US" sz="2800" dirty="0">
              <a:solidFill>
                <a:srgbClr val="3A2A66"/>
              </a:solidFill>
              <a:latin typeface="Clear Sans Bold"/>
            </a:endParaRPr>
          </a:p>
          <a:p>
            <a:r>
              <a:rPr lang="en-US" sz="2800" dirty="0">
                <a:solidFill>
                  <a:srgbClr val="3A2A66"/>
                </a:solidFill>
                <a:latin typeface="Clear Sans Bold"/>
              </a:rPr>
              <a:t>Idungafa isaac Aniekan</a:t>
            </a:r>
          </a:p>
          <a:p>
            <a:r>
              <a:rPr lang="en-US" sz="2800" dirty="0">
                <a:solidFill>
                  <a:srgbClr val="3A2A66"/>
                </a:solidFill>
                <a:latin typeface="Clear Sans Bold"/>
              </a:rPr>
              <a:t>08033567068</a:t>
            </a:r>
          </a:p>
          <a:p>
            <a:r>
              <a:rPr lang="en-US" sz="2800" dirty="0">
                <a:solidFill>
                  <a:srgbClr val="3A2A66"/>
                </a:solidFill>
                <a:latin typeface="Clear Sans Bold"/>
              </a:rPr>
              <a:t>idungafaisaac@gmail.com</a:t>
            </a:r>
          </a:p>
          <a:p>
            <a:endParaRPr lang="en-US" sz="1800" dirty="0">
              <a:solidFill>
                <a:srgbClr val="3A2A66"/>
              </a:solidFill>
              <a:latin typeface="Clear Sans Bold"/>
            </a:endParaRPr>
          </a:p>
          <a:p>
            <a:endParaRPr lang="en-US" sz="1800" dirty="0">
              <a:solidFill>
                <a:srgbClr val="3A2A66"/>
              </a:solidFill>
              <a:latin typeface="Clear Sans Bold"/>
            </a:endParaRPr>
          </a:p>
          <a:p>
            <a:endParaRPr lang="en-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628FF3-F7A3-B9E1-1010-6FDA5D2CCB95}"/>
              </a:ext>
            </a:extLst>
          </p:cNvPr>
          <p:cNvSpPr txBox="1"/>
          <p:nvPr/>
        </p:nvSpPr>
        <p:spPr>
          <a:xfrm>
            <a:off x="8153400" y="2800350"/>
            <a:ext cx="482894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A2A66"/>
                </a:solidFill>
                <a:latin typeface="Clear Sans Bold"/>
              </a:rPr>
              <a:t>Anita Joseph </a:t>
            </a:r>
          </a:p>
          <a:p>
            <a:r>
              <a:rPr lang="en-US" sz="2800" dirty="0">
                <a:solidFill>
                  <a:srgbClr val="3A2A66"/>
                </a:solidFill>
                <a:latin typeface="Clear Sans Bold"/>
              </a:rPr>
              <a:t>08123410045</a:t>
            </a:r>
          </a:p>
          <a:p>
            <a:r>
              <a:rPr lang="en-US" sz="2800" dirty="0">
                <a:solidFill>
                  <a:srgbClr val="3A2A66"/>
                </a:solidFill>
                <a:latin typeface="Clear Sans Bold"/>
              </a:rPr>
              <a:t>ap5232367@gmail.com</a:t>
            </a:r>
          </a:p>
          <a:p>
            <a:endParaRPr lang="en-US" sz="2800" dirty="0">
              <a:solidFill>
                <a:srgbClr val="3A2A66"/>
              </a:solidFill>
              <a:latin typeface="Clear Sans Bold"/>
            </a:endParaRPr>
          </a:p>
          <a:p>
            <a:r>
              <a:rPr lang="en-US" sz="2800" dirty="0">
                <a:solidFill>
                  <a:srgbClr val="3A2A66"/>
                </a:solidFill>
                <a:latin typeface="Clear Sans Bold"/>
              </a:rPr>
              <a:t>================</a:t>
            </a:r>
          </a:p>
          <a:p>
            <a:endParaRPr lang="en-US" sz="2800" dirty="0">
              <a:solidFill>
                <a:srgbClr val="3A2A66"/>
              </a:solidFill>
              <a:latin typeface="Clear Sans Bold"/>
            </a:endParaRPr>
          </a:p>
          <a:p>
            <a:endParaRPr lang="en-US" sz="2800" dirty="0">
              <a:solidFill>
                <a:srgbClr val="3A2A66"/>
              </a:solidFill>
              <a:latin typeface="Clear Sans Bold"/>
            </a:endParaRPr>
          </a:p>
          <a:p>
            <a:r>
              <a:rPr lang="en-US" sz="2800" dirty="0">
                <a:solidFill>
                  <a:srgbClr val="3A2A66"/>
                </a:solidFill>
                <a:latin typeface="Clear Sans Bold"/>
              </a:rPr>
              <a:t>Ubong Felix Udo</a:t>
            </a:r>
          </a:p>
          <a:p>
            <a:r>
              <a:rPr lang="en-US" sz="2800" dirty="0">
                <a:solidFill>
                  <a:srgbClr val="3A2A66"/>
                </a:solidFill>
                <a:latin typeface="Clear Sans Bold"/>
              </a:rPr>
              <a:t>09015238459</a:t>
            </a:r>
          </a:p>
          <a:p>
            <a:r>
              <a:rPr lang="en-US" sz="2800" dirty="0">
                <a:solidFill>
                  <a:srgbClr val="3A2A66"/>
                </a:solidFill>
                <a:latin typeface="Clear Sans Bold"/>
              </a:rPr>
              <a:t>udoubong416@gmail.com</a:t>
            </a:r>
          </a:p>
          <a:p>
            <a:endParaRPr lang="en-US" sz="1800" dirty="0">
              <a:solidFill>
                <a:srgbClr val="3A2A66"/>
              </a:solidFill>
              <a:latin typeface="Clear Sans Bold"/>
            </a:endParaRPr>
          </a:p>
          <a:p>
            <a:endParaRPr lang="en-US" sz="1800" dirty="0">
              <a:solidFill>
                <a:srgbClr val="3A2A66"/>
              </a:solidFill>
              <a:latin typeface="Clear Sans Bold"/>
            </a:endParaRPr>
          </a:p>
          <a:p>
            <a:endParaRPr lang="en-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22DA6B-50E9-907E-671C-5FF53A053CA4}"/>
              </a:ext>
            </a:extLst>
          </p:cNvPr>
          <p:cNvCxnSpPr>
            <a:cxnSpLocks/>
          </p:cNvCxnSpPr>
          <p:nvPr/>
        </p:nvCxnSpPr>
        <p:spPr>
          <a:xfrm>
            <a:off x="7924800" y="2800350"/>
            <a:ext cx="0" cy="600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>
            <a:extLst>
              <a:ext uri="{FF2B5EF4-FFF2-40B4-BE49-F238E27FC236}">
                <a16:creationId xmlns:a16="http://schemas.microsoft.com/office/drawing/2014/main" id="{CD2A00C3-5636-3B23-743A-0676203C34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8" t="24625" r="23994" b="18311"/>
          <a:stretch/>
        </p:blipFill>
        <p:spPr bwMode="auto">
          <a:xfrm>
            <a:off x="16916400" y="495300"/>
            <a:ext cx="70825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5143500"/>
            <a:ext cx="1725331" cy="5143500"/>
          </a:xfrm>
          <a:prstGeom prst="rect">
            <a:avLst/>
          </a:prstGeom>
          <a:solidFill>
            <a:srgbClr val="3A2A66"/>
          </a:solidFill>
        </p:spPr>
      </p:sp>
      <p:sp>
        <p:nvSpPr>
          <p:cNvPr id="3" name="AutoShape 3"/>
          <p:cNvSpPr/>
          <p:nvPr/>
        </p:nvSpPr>
        <p:spPr>
          <a:xfrm>
            <a:off x="0" y="0"/>
            <a:ext cx="1725331" cy="5143500"/>
          </a:xfrm>
          <a:prstGeom prst="rect">
            <a:avLst/>
          </a:prstGeom>
          <a:solidFill>
            <a:srgbClr val="FDFBFF"/>
          </a:solidFill>
        </p:spPr>
      </p:sp>
      <p:sp>
        <p:nvSpPr>
          <p:cNvPr id="4" name="Freeform 4"/>
          <p:cNvSpPr/>
          <p:nvPr/>
        </p:nvSpPr>
        <p:spPr>
          <a:xfrm rot="-5400000">
            <a:off x="598237" y="7539285"/>
            <a:ext cx="528857" cy="351930"/>
          </a:xfrm>
          <a:custGeom>
            <a:avLst/>
            <a:gdLst/>
            <a:ahLst/>
            <a:cxnLst/>
            <a:rect l="l" t="t" r="r" b="b"/>
            <a:pathLst>
              <a:path w="528857" h="351930">
                <a:moveTo>
                  <a:pt x="0" y="0"/>
                </a:moveTo>
                <a:lnTo>
                  <a:pt x="528857" y="0"/>
                </a:lnTo>
                <a:lnTo>
                  <a:pt x="528857" y="351930"/>
                </a:lnTo>
                <a:lnTo>
                  <a:pt x="0" y="351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61051" y="2371725"/>
            <a:ext cx="803229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 u="sng">
                <a:solidFill>
                  <a:srgbClr val="3A2A66"/>
                </a:solidFill>
                <a:latin typeface="Clear Sans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12030" y="7764016"/>
            <a:ext cx="8484569" cy="2180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500"/>
              </a:lnSpc>
            </a:pPr>
            <a:r>
              <a:rPr lang="en-US" sz="8500" dirty="0">
                <a:solidFill>
                  <a:srgbClr val="3A2A66"/>
                </a:solidFill>
                <a:latin typeface="Clear Sans Bold"/>
              </a:rPr>
              <a:t>An E-Commerce Site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4229374" y="8903279"/>
            <a:ext cx="5595079" cy="756733"/>
            <a:chOff x="0" y="28575"/>
            <a:chExt cx="7460105" cy="100897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28575"/>
              <a:ext cx="7460105" cy="581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sz="3000" u="sng" dirty="0">
                  <a:solidFill>
                    <a:srgbClr val="3A2A66"/>
                  </a:solidFill>
                  <a:latin typeface="Clear Sans Medium"/>
                </a:rPr>
                <a:t>LANDING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16154"/>
              <a:ext cx="7460105" cy="4213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dirty="0">
                  <a:solidFill>
                    <a:srgbClr val="3A2A66"/>
                  </a:solidFill>
                  <a:latin typeface="Clear Sans"/>
                </a:rPr>
                <a:t>PAGE</a:t>
              </a:r>
              <a:endParaRPr lang="en-US" sz="1800" dirty="0">
                <a:solidFill>
                  <a:srgbClr val="3A2A66"/>
                </a:solidFill>
                <a:latin typeface="Clear Sans"/>
              </a:endParaRPr>
            </a:p>
          </p:txBody>
        </p:sp>
      </p:grpSp>
      <p:pic>
        <p:nvPicPr>
          <p:cNvPr id="15" name="Picture 2">
            <a:extLst>
              <a:ext uri="{FF2B5EF4-FFF2-40B4-BE49-F238E27FC236}">
                <a16:creationId xmlns:a16="http://schemas.microsoft.com/office/drawing/2014/main" id="{B0AFAC67-D7BE-F0E2-E436-F2EBAA1B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8" t="24625" r="23994" b="18311"/>
          <a:stretch/>
        </p:blipFill>
        <p:spPr bwMode="auto">
          <a:xfrm>
            <a:off x="16840200" y="647700"/>
            <a:ext cx="762000" cy="81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47B98E-AE79-37CB-DFCB-913298606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-28822"/>
            <a:ext cx="16562668" cy="7759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2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0"/>
            <a:ext cx="1725331" cy="10287000"/>
          </a:xfrm>
          <a:prstGeom prst="rect">
            <a:avLst/>
          </a:prstGeom>
          <a:solidFill>
            <a:srgbClr val="FDFBFF"/>
          </a:solidFill>
        </p:spPr>
      </p:sp>
      <p:sp>
        <p:nvSpPr>
          <p:cNvPr id="7" name="AutoShape 7"/>
          <p:cNvSpPr/>
          <p:nvPr/>
        </p:nvSpPr>
        <p:spPr>
          <a:xfrm>
            <a:off x="0" y="0"/>
            <a:ext cx="1725331" cy="5143500"/>
          </a:xfrm>
          <a:prstGeom prst="rect">
            <a:avLst/>
          </a:prstGeom>
          <a:solidFill>
            <a:srgbClr val="E0DBE9"/>
          </a:solidFill>
        </p:spPr>
      </p:sp>
      <p:sp>
        <p:nvSpPr>
          <p:cNvPr id="8" name="Freeform 8"/>
          <p:cNvSpPr/>
          <p:nvPr/>
        </p:nvSpPr>
        <p:spPr>
          <a:xfrm rot="-5400000">
            <a:off x="598237" y="7539285"/>
            <a:ext cx="528857" cy="351930"/>
          </a:xfrm>
          <a:custGeom>
            <a:avLst/>
            <a:gdLst/>
            <a:ahLst/>
            <a:cxnLst/>
            <a:rect l="l" t="t" r="r" b="b"/>
            <a:pathLst>
              <a:path w="528857" h="351930">
                <a:moveTo>
                  <a:pt x="0" y="0"/>
                </a:moveTo>
                <a:lnTo>
                  <a:pt x="528857" y="0"/>
                </a:lnTo>
                <a:lnTo>
                  <a:pt x="528857" y="351930"/>
                </a:lnTo>
                <a:lnTo>
                  <a:pt x="0" y="351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61051" y="2371725"/>
            <a:ext cx="803229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 u="sng" dirty="0">
                <a:solidFill>
                  <a:srgbClr val="3A2A66"/>
                </a:solidFill>
                <a:latin typeface="Clear Sans Bold"/>
              </a:rPr>
              <a:t>04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2947206" y="5112591"/>
            <a:ext cx="4312094" cy="1404723"/>
            <a:chOff x="0" y="28575"/>
            <a:chExt cx="5749458" cy="187296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28575"/>
              <a:ext cx="5749458" cy="581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sz="3000" u="sng" dirty="0">
                  <a:solidFill>
                    <a:srgbClr val="FDFBFF"/>
                  </a:solidFill>
                  <a:latin typeface="Clear Sans Medium"/>
                </a:rPr>
                <a:t>CODE BASE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018476"/>
              <a:ext cx="5749458" cy="883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dirty="0">
                  <a:solidFill>
                    <a:srgbClr val="FDFBFF"/>
                  </a:solidFill>
                  <a:latin typeface="Clear Sans"/>
                </a:rPr>
                <a:t>Comprise basically of HTML and CSS</a:t>
              </a:r>
            </a:p>
            <a:p>
              <a:pPr>
                <a:lnSpc>
                  <a:spcPts val="2700"/>
                </a:lnSpc>
              </a:pPr>
              <a:endParaRPr lang="en-US" sz="1800" dirty="0">
                <a:solidFill>
                  <a:srgbClr val="FDFBFF"/>
                </a:solidFill>
                <a:latin typeface="Clear Sans"/>
              </a:endParaRPr>
            </a:p>
          </p:txBody>
        </p: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FE5DEEA4-D70F-E069-075F-140998798F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8" t="24625" r="23994" b="18311"/>
          <a:stretch/>
        </p:blipFill>
        <p:spPr bwMode="auto">
          <a:xfrm>
            <a:off x="16383000" y="943155"/>
            <a:ext cx="887131" cy="95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BC6419-A5E8-41DB-1856-AD021D4F444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2" t="4970" r="16438" b="4426"/>
          <a:stretch/>
        </p:blipFill>
        <p:spPr>
          <a:xfrm>
            <a:off x="1752601" y="-30909"/>
            <a:ext cx="109728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2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725331" cy="10287000"/>
          </a:xfrm>
          <a:prstGeom prst="rect">
            <a:avLst/>
          </a:prstGeom>
          <a:solidFill>
            <a:srgbClr val="FDFBFF"/>
          </a:solidFill>
        </p:spPr>
      </p:sp>
      <p:sp>
        <p:nvSpPr>
          <p:cNvPr id="3" name="AutoShape 3"/>
          <p:cNvSpPr/>
          <p:nvPr/>
        </p:nvSpPr>
        <p:spPr>
          <a:xfrm>
            <a:off x="0" y="0"/>
            <a:ext cx="1725331" cy="5143500"/>
          </a:xfrm>
          <a:prstGeom prst="rect">
            <a:avLst/>
          </a:prstGeom>
          <a:solidFill>
            <a:srgbClr val="E0DBE9"/>
          </a:solidFill>
        </p:spPr>
      </p:sp>
      <p:sp>
        <p:nvSpPr>
          <p:cNvPr id="4" name="Freeform 4"/>
          <p:cNvSpPr/>
          <p:nvPr/>
        </p:nvSpPr>
        <p:spPr>
          <a:xfrm rot="-5400000">
            <a:off x="598237" y="7539285"/>
            <a:ext cx="528857" cy="351930"/>
          </a:xfrm>
          <a:custGeom>
            <a:avLst/>
            <a:gdLst/>
            <a:ahLst/>
            <a:cxnLst/>
            <a:rect l="l" t="t" r="r" b="b"/>
            <a:pathLst>
              <a:path w="528857" h="351930">
                <a:moveTo>
                  <a:pt x="0" y="0"/>
                </a:moveTo>
                <a:lnTo>
                  <a:pt x="528857" y="0"/>
                </a:lnTo>
                <a:lnTo>
                  <a:pt x="528857" y="351930"/>
                </a:lnTo>
                <a:lnTo>
                  <a:pt x="0" y="351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121423" y="4344293"/>
            <a:ext cx="11706794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000"/>
              </a:lnSpc>
            </a:pPr>
            <a:r>
              <a:rPr lang="en-US" sz="15000" dirty="0">
                <a:solidFill>
                  <a:srgbClr val="FDFBFF"/>
                </a:solidFill>
                <a:latin typeface="Clear Sans Bold"/>
              </a:rPr>
              <a:t>THANK YOU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1051" y="2371725"/>
            <a:ext cx="803229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 u="sng" dirty="0">
                <a:solidFill>
                  <a:srgbClr val="3A2A66"/>
                </a:solidFill>
                <a:latin typeface="Clear Sans Bold"/>
              </a:rPr>
              <a:t>05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14ACC17-56D3-7067-2329-966940C83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8" t="24625" r="23994" b="18311"/>
          <a:stretch/>
        </p:blipFill>
        <p:spPr bwMode="auto">
          <a:xfrm>
            <a:off x="16269894" y="943155"/>
            <a:ext cx="1000237" cy="107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94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78</Words>
  <Application>Microsoft Macintosh PowerPoint</Application>
  <PresentationFormat>Custom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Clear Sans Bold</vt:lpstr>
      <vt:lpstr>Clear Sans</vt:lpstr>
      <vt:lpstr>Calibri</vt:lpstr>
      <vt:lpstr>Arial</vt:lpstr>
      <vt:lpstr>Clear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Purple and White Creative Studio Brand Guidelines Presentation</dc:title>
  <cp:lastModifiedBy>Joshua Onyeka</cp:lastModifiedBy>
  <cp:revision>2</cp:revision>
  <dcterms:created xsi:type="dcterms:W3CDTF">2006-08-16T00:00:00Z</dcterms:created>
  <dcterms:modified xsi:type="dcterms:W3CDTF">2024-02-09T04:03:30Z</dcterms:modified>
  <dc:identifier>DAF8NE-DEJQ</dc:identifier>
</cp:coreProperties>
</file>