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ディジタル画像処理 第1回" id="{4B315F65-5CB7-41D3-9344-8B58EFD66EE9}">
          <p14:sldIdLst>
            <p14:sldId id="256"/>
            <p14:sldId id="257"/>
            <p14:sldId id="258"/>
          </p14:sldIdLst>
        </p14:section>
        <p14:section name="演習1" id="{49AA3A29-FE72-4B51-8443-1BF96ECD91F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2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9" autoAdjust="0"/>
    <p:restoredTop sz="91686" autoAdjust="0"/>
  </p:normalViewPr>
  <p:slideViewPr>
    <p:cSldViewPr snapToGrid="0">
      <p:cViewPr varScale="1">
        <p:scale>
          <a:sx n="109" d="100"/>
          <a:sy n="109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94D2C-8B58-E143-9620-929570D8BB0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C3FA-723A-2B43-9B7E-C18727735D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5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AC3FA-723A-2B43-9B7E-C18727735D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80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687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62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94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5163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0121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6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111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7058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3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6210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746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768B48-AFF9-474C-ADA3-F13172085295}"/>
              </a:ext>
            </a:extLst>
          </p:cNvPr>
          <p:cNvSpPr txBox="1"/>
          <p:nvPr userDrawn="1"/>
        </p:nvSpPr>
        <p:spPr>
          <a:xfrm>
            <a:off x="11726808" y="-420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29B46EE-E4A5-4D26-8723-2833145852E5}" type="slidenum">
              <a:rPr kumimoji="1" lang="ja-JP" altLang="en-US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9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05856" y="1001427"/>
            <a:ext cx="11167588" cy="285273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/>
              <a:t>ディジタル画像処理　第</a:t>
            </a:r>
            <a:r>
              <a:rPr kumimoji="1" lang="en-US" altLang="ja-JP" sz="4800" dirty="0"/>
              <a:t>1</a:t>
            </a:r>
            <a:r>
              <a:rPr kumimoji="1" lang="ja-JP" altLang="en-US" sz="4800" dirty="0"/>
              <a:t>回</a:t>
            </a:r>
            <a:br>
              <a:rPr kumimoji="1" lang="en-US" altLang="ja-JP" sz="4800" dirty="0"/>
            </a:br>
            <a:br>
              <a:rPr kumimoji="1" lang="en-US" altLang="ja-JP" sz="4800" dirty="0"/>
            </a:br>
            <a:r>
              <a:rPr kumimoji="1" lang="ja-JP" altLang="en-US" sz="4800" dirty="0"/>
              <a:t>イントロダクション</a:t>
            </a:r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7149928A-766E-43C6-8B1B-C41672E0719E}"/>
              </a:ext>
            </a:extLst>
          </p:cNvPr>
          <p:cNvSpPr txBox="1">
            <a:spLocks/>
          </p:cNvSpPr>
          <p:nvPr/>
        </p:nvSpPr>
        <p:spPr>
          <a:xfrm>
            <a:off x="831850" y="4038600"/>
            <a:ext cx="10515600" cy="216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200"/>
              <a:t>情報科学研究科　</a:t>
            </a:r>
            <a:br>
              <a:rPr lang="en-US" altLang="ja-JP" sz="3200"/>
            </a:br>
            <a:r>
              <a:rPr lang="ja-JP" altLang="en-US" sz="3200"/>
              <a:t>マルチメディア工学専攻</a:t>
            </a:r>
            <a:br>
              <a:rPr lang="en-US" altLang="ja-JP" sz="3200"/>
            </a:br>
            <a:r>
              <a:rPr lang="ja-JP" altLang="en-US" sz="3200"/>
              <a:t>コンピュータビジョン講座（松下研究室）</a:t>
            </a:r>
            <a:endParaRPr lang="en-US" altLang="ja-JP" sz="3200"/>
          </a:p>
          <a:p>
            <a:pPr algn="ctr"/>
            <a:r>
              <a:rPr lang="ja-JP" altLang="en-US" sz="3200"/>
              <a:t>大倉 史生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383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2BEB7-A422-4D90-826F-31B92D9D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1335A7-3883-4CB6-81CB-F0729A48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E7F2C0-4856-4CED-A981-0FCC5E30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14" y="1395046"/>
            <a:ext cx="61150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2BEC7-C2DD-4532-80B0-1A8DB733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C87023-DCB5-4588-BE66-E34CE6D2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289620-4F83-4251-BFDA-2FC023B3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233"/>
            <a:ext cx="12192000" cy="62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5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游ゴシック Light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6660</TotalTime>
  <Words>27</Words>
  <Application>Microsoft Office PowerPoint</Application>
  <PresentationFormat>ワイド画面</PresentationFormat>
  <Paragraphs>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</vt:lpstr>
      <vt:lpstr>游ゴシック Light</vt:lpstr>
      <vt:lpstr>Arial</vt:lpstr>
      <vt:lpstr>Segoe UI</vt:lpstr>
      <vt:lpstr>Office テーマ</vt:lpstr>
      <vt:lpstr>ディジタル画像処理　第1回  イントロダクション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Okura Fumio</dc:creator>
  <cp:lastModifiedBy>Okura Fumio</cp:lastModifiedBy>
  <cp:revision>408</cp:revision>
  <cp:lastPrinted>2019-05-08T11:45:49Z</cp:lastPrinted>
  <dcterms:created xsi:type="dcterms:W3CDTF">2015-06-08T02:39:29Z</dcterms:created>
  <dcterms:modified xsi:type="dcterms:W3CDTF">2021-12-10T04:58:38Z</dcterms:modified>
</cp:coreProperties>
</file>