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6"/>
  </p:notesMasterIdLst>
  <p:handoutMasterIdLst>
    <p:handoutMasterId r:id="rId17"/>
  </p:handoutMasterIdLst>
  <p:sldIdLst>
    <p:sldId id="3516" r:id="rId5"/>
    <p:sldId id="3561" r:id="rId6"/>
    <p:sldId id="3557" r:id="rId7"/>
    <p:sldId id="3558" r:id="rId8"/>
    <p:sldId id="3560" r:id="rId9"/>
    <p:sldId id="3559" r:id="rId10"/>
    <p:sldId id="3562" r:id="rId11"/>
    <p:sldId id="3565" r:id="rId12"/>
    <p:sldId id="3564" r:id="rId13"/>
    <p:sldId id="3563" r:id="rId14"/>
    <p:sldId id="3544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ADC73-7222-0B67-C9D0-23DD911E4631}" v="1" dt="2025-05-12T02:06:33.855"/>
    <p1510:client id="{2CB6170E-EDE6-9C0D-5097-5C306D8BE531}" v="43" dt="2025-05-12T02:03:40.156"/>
    <p1510:client id="{C9526153-0197-1867-86C7-CCB0F396976C}" v="629" dt="2025-05-12T03:01:03.954"/>
    <p1510:client id="{FDAA0A8F-B90B-691B-E6E4-09998F4269E2}" v="548" dt="2025-05-12T03:03:25.918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tenantanon#a633bbdc-0cc6-4cb1-8bba-7fa0ea11b482::" providerId="AD" clId="Web-{050ADC73-7222-0B67-C9D0-23DD911E4631}"/>
    <pc:docChg chg="modSld">
      <pc:chgData name="게스트 사용자" userId="S::urn:spo:tenantanon#a633bbdc-0cc6-4cb1-8bba-7fa0ea11b482::" providerId="AD" clId="Web-{050ADC73-7222-0B67-C9D0-23DD911E4631}" dt="2025-05-12T02:06:33.855" v="0" actId="1076"/>
      <pc:docMkLst>
        <pc:docMk/>
      </pc:docMkLst>
      <pc:sldChg chg="modSp">
        <pc:chgData name="게스트 사용자" userId="S::urn:spo:tenantanon#a633bbdc-0cc6-4cb1-8bba-7fa0ea11b482::" providerId="AD" clId="Web-{050ADC73-7222-0B67-C9D0-23DD911E4631}" dt="2025-05-12T02:06:33.855" v="0" actId="1076"/>
        <pc:sldMkLst>
          <pc:docMk/>
          <pc:sldMk cId="2142768235" sldId="3557"/>
        </pc:sldMkLst>
        <pc:picChg chg="mod">
          <ac:chgData name="게스트 사용자" userId="S::urn:spo:tenantanon#a633bbdc-0cc6-4cb1-8bba-7fa0ea11b482::" providerId="AD" clId="Web-{050ADC73-7222-0B67-C9D0-23DD911E4631}" dt="2025-05-12T02:06:33.855" v="0" actId="1076"/>
          <ac:picMkLst>
            <pc:docMk/>
            <pc:sldMk cId="2142768235" sldId="3557"/>
            <ac:picMk id="4" creationId="{F4D5031E-B7F0-428C-BA51-73A3B96C876B}"/>
          </ac:picMkLst>
        </pc:picChg>
      </pc:sldChg>
    </pc:docChg>
  </pc:docChgLst>
  <pc:docChgLst>
    <pc:chgData name="게스트 사용자" userId="S::urn:spo:tenantanon#a633bbdc-0cc6-4cb1-8bba-7fa0ea11b482::" providerId="AD" clId="Web-{FDAA0A8F-B90B-691B-E6E4-09998F4269E2}"/>
    <pc:docChg chg="modSld">
      <pc:chgData name="게스트 사용자" userId="S::urn:spo:tenantanon#a633bbdc-0cc6-4cb1-8bba-7fa0ea11b482::" providerId="AD" clId="Web-{FDAA0A8F-B90B-691B-E6E4-09998F4269E2}" dt="2025-05-12T03:03:25.731" v="310" actId="20577"/>
      <pc:docMkLst>
        <pc:docMk/>
      </pc:docMkLst>
      <pc:sldChg chg="modSp">
        <pc:chgData name="게스트 사용자" userId="S::urn:spo:tenantanon#a633bbdc-0cc6-4cb1-8bba-7fa0ea11b482::" providerId="AD" clId="Web-{FDAA0A8F-B90B-691B-E6E4-09998F4269E2}" dt="2025-05-12T03:02:46.744" v="287" actId="20577"/>
        <pc:sldMkLst>
          <pc:docMk/>
          <pc:sldMk cId="3315561838" sldId="3516"/>
        </pc:sldMkLst>
        <pc:spChg chg="mod">
          <ac:chgData name="게스트 사용자" userId="S::urn:spo:tenantanon#a633bbdc-0cc6-4cb1-8bba-7fa0ea11b482::" providerId="AD" clId="Web-{FDAA0A8F-B90B-691B-E6E4-09998F4269E2}" dt="2025-05-12T03:02:46.744" v="287" actId="20577"/>
          <ac:spMkLst>
            <pc:docMk/>
            <pc:sldMk cId="3315561838" sldId="3516"/>
            <ac:spMk id="75" creationId="{00000000-0000-0000-0000-000000000000}"/>
          </ac:spMkLst>
        </pc:spChg>
      </pc:sldChg>
      <pc:sldChg chg="addSp delSp modSp">
        <pc:chgData name="게스트 사용자" userId="S::urn:spo:tenantanon#a633bbdc-0cc6-4cb1-8bba-7fa0ea11b482::" providerId="AD" clId="Web-{FDAA0A8F-B90B-691B-E6E4-09998F4269E2}" dt="2025-05-12T02:17:55.953" v="239" actId="1076"/>
        <pc:sldMkLst>
          <pc:docMk/>
          <pc:sldMk cId="3939324480" sldId="3558"/>
        </pc:sldMkLst>
        <pc:spChg chg="add del mod">
          <ac:chgData name="게스트 사용자" userId="S::urn:spo:tenantanon#a633bbdc-0cc6-4cb1-8bba-7fa0ea11b482::" providerId="AD" clId="Web-{FDAA0A8F-B90B-691B-E6E4-09998F4269E2}" dt="2025-05-12T02:08:20.225" v="57"/>
          <ac:spMkLst>
            <pc:docMk/>
            <pc:sldMk cId="3939324480" sldId="3558"/>
            <ac:spMk id="2" creationId="{081B198F-F3A7-4D53-A635-D7B256B29250}"/>
          </ac:spMkLst>
        </pc:spChg>
        <pc:spChg chg="del mod">
          <ac:chgData name="게스트 사용자" userId="S::urn:spo:tenantanon#a633bbdc-0cc6-4cb1-8bba-7fa0ea11b482::" providerId="AD" clId="Web-{FDAA0A8F-B90B-691B-E6E4-09998F4269E2}" dt="2025-05-12T02:17:48.406" v="236"/>
          <ac:spMkLst>
            <pc:docMk/>
            <pc:sldMk cId="3939324480" sldId="3558"/>
            <ac:spMk id="3" creationId="{58BA7F9B-1809-4344-972C-1DA9DEBC0038}"/>
          </ac:spMkLst>
        </pc:spChg>
        <pc:spChg chg="del mod">
          <ac:chgData name="게스트 사용자" userId="S::urn:spo:tenantanon#a633bbdc-0cc6-4cb1-8bba-7fa0ea11b482::" providerId="AD" clId="Web-{FDAA0A8F-B90B-691B-E6E4-09998F4269E2}" dt="2025-05-12T02:07:56.427" v="50"/>
          <ac:spMkLst>
            <pc:docMk/>
            <pc:sldMk cId="3939324480" sldId="3558"/>
            <ac:spMk id="4" creationId="{A2A45418-0644-4D93-A8E4-F8DCFE79FBF8}"/>
          </ac:spMkLst>
        </pc:spChg>
        <pc:spChg chg="add mod">
          <ac:chgData name="게스트 사용자" userId="S::urn:spo:tenantanon#a633bbdc-0cc6-4cb1-8bba-7fa0ea11b482::" providerId="AD" clId="Web-{FDAA0A8F-B90B-691B-E6E4-09998F4269E2}" dt="2025-05-12T02:17:55.750" v="237" actId="1076"/>
          <ac:spMkLst>
            <pc:docMk/>
            <pc:sldMk cId="3939324480" sldId="3558"/>
            <ac:spMk id="5" creationId="{E992F58E-29F6-C169-0197-1AB46EF62E75}"/>
          </ac:spMkLst>
        </pc:spChg>
        <pc:spChg chg="add del mod">
          <ac:chgData name="게스트 사용자" userId="S::urn:spo:tenantanon#a633bbdc-0cc6-4cb1-8bba-7fa0ea11b482::" providerId="AD" clId="Web-{FDAA0A8F-B90B-691B-E6E4-09998F4269E2}" dt="2025-05-12T02:09:56.932" v="124"/>
          <ac:spMkLst>
            <pc:docMk/>
            <pc:sldMk cId="3939324480" sldId="3558"/>
            <ac:spMk id="6" creationId="{1AC1FF47-DD79-932A-5544-C37D5B127933}"/>
          </ac:spMkLst>
        </pc:spChg>
        <pc:spChg chg="del">
          <ac:chgData name="게스트 사용자" userId="S::urn:spo:tenantanon#a633bbdc-0cc6-4cb1-8bba-7fa0ea11b482::" providerId="AD" clId="Web-{FDAA0A8F-B90B-691B-E6E4-09998F4269E2}" dt="2025-05-12T02:07:51.067" v="47"/>
          <ac:spMkLst>
            <pc:docMk/>
            <pc:sldMk cId="3939324480" sldId="3558"/>
            <ac:spMk id="7" creationId="{741A5C5E-9CE2-46A4-9335-D9FE69026CDF}"/>
          </ac:spMkLst>
        </pc:spChg>
        <pc:spChg chg="add mod">
          <ac:chgData name="게스트 사용자" userId="S::urn:spo:tenantanon#a633bbdc-0cc6-4cb1-8bba-7fa0ea11b482::" providerId="AD" clId="Web-{FDAA0A8F-B90B-691B-E6E4-09998F4269E2}" dt="2025-05-12T02:17:55.828" v="238" actId="1076"/>
          <ac:spMkLst>
            <pc:docMk/>
            <pc:sldMk cId="3939324480" sldId="3558"/>
            <ac:spMk id="8" creationId="{1DB5E603-2B62-43F5-DAD7-BA4231A15264}"/>
          </ac:spMkLst>
        </pc:spChg>
        <pc:spChg chg="add del mod">
          <ac:chgData name="게스트 사용자" userId="S::urn:spo:tenantanon#a633bbdc-0cc6-4cb1-8bba-7fa0ea11b482::" providerId="AD" clId="Web-{FDAA0A8F-B90B-691B-E6E4-09998F4269E2}" dt="2025-05-12T02:11:58.984" v="161"/>
          <ac:spMkLst>
            <pc:docMk/>
            <pc:sldMk cId="3939324480" sldId="3558"/>
            <ac:spMk id="10" creationId="{EF65D6CC-73C9-711E-3953-34545DD2FDCB}"/>
          </ac:spMkLst>
        </pc:spChg>
        <pc:spChg chg="add mod">
          <ac:chgData name="게스트 사용자" userId="S::urn:spo:tenantanon#a633bbdc-0cc6-4cb1-8bba-7fa0ea11b482::" providerId="AD" clId="Web-{FDAA0A8F-B90B-691B-E6E4-09998F4269E2}" dt="2025-05-12T02:17:55.953" v="239" actId="1076"/>
          <ac:spMkLst>
            <pc:docMk/>
            <pc:sldMk cId="3939324480" sldId="3558"/>
            <ac:spMk id="11" creationId="{0ECB6AC9-960D-51F5-8B2D-22EFB62218CE}"/>
          </ac:spMkLst>
        </pc:spChg>
        <pc:picChg chg="del">
          <ac:chgData name="게스트 사용자" userId="S::urn:spo:tenantanon#a633bbdc-0cc6-4cb1-8bba-7fa0ea11b482::" providerId="AD" clId="Web-{FDAA0A8F-B90B-691B-E6E4-09998F4269E2}" dt="2025-05-12T02:07:32.363" v="31"/>
          <ac:picMkLst>
            <pc:docMk/>
            <pc:sldMk cId="3939324480" sldId="3558"/>
            <ac:picMk id="9" creationId="{2B3079B8-DC33-479E-995D-EFBCAC10B011}"/>
          </ac:picMkLst>
        </pc:picChg>
      </pc:sldChg>
      <pc:sldChg chg="delSp modSp">
        <pc:chgData name="게스트 사용자" userId="S::urn:spo:tenantanon#a633bbdc-0cc6-4cb1-8bba-7fa0ea11b482::" providerId="AD" clId="Web-{FDAA0A8F-B90B-691B-E6E4-09998F4269E2}" dt="2025-05-12T03:03:25.731" v="310" actId="20577"/>
        <pc:sldMkLst>
          <pc:docMk/>
          <pc:sldMk cId="2629630082" sldId="3559"/>
        </pc:sldMkLst>
        <pc:spChg chg="del">
          <ac:chgData name="게스트 사용자" userId="S::urn:spo:tenantanon#a633bbdc-0cc6-4cb1-8bba-7fa0ea11b482::" providerId="AD" clId="Web-{FDAA0A8F-B90B-691B-E6E4-09998F4269E2}" dt="2025-05-12T02:37:58.694" v="257"/>
          <ac:spMkLst>
            <pc:docMk/>
            <pc:sldMk cId="2629630082" sldId="3559"/>
            <ac:spMk id="4" creationId="{13708F68-EBE2-4A09-B870-BBB4570F0D05}"/>
          </ac:spMkLst>
        </pc:spChg>
        <pc:spChg chg="mod">
          <ac:chgData name="게스트 사용자" userId="S::urn:spo:tenantanon#a633bbdc-0cc6-4cb1-8bba-7fa0ea11b482::" providerId="AD" clId="Web-{FDAA0A8F-B90B-691B-E6E4-09998F4269E2}" dt="2025-05-12T03:03:25.731" v="310" actId="20577"/>
          <ac:spMkLst>
            <pc:docMk/>
            <pc:sldMk cId="2629630082" sldId="3559"/>
            <ac:spMk id="12" creationId="{F0793A9B-06C1-40F0-83F0-0D0FF6BDEC89}"/>
          </ac:spMkLst>
        </pc:spChg>
      </pc:sldChg>
      <pc:sldChg chg="addSp delSp modSp">
        <pc:chgData name="게스트 사용자" userId="S::urn:spo:tenantanon#a633bbdc-0cc6-4cb1-8bba-7fa0ea11b482::" providerId="AD" clId="Web-{FDAA0A8F-B90B-691B-E6E4-09998F4269E2}" dt="2025-05-12T02:30:42.144" v="251"/>
        <pc:sldMkLst>
          <pc:docMk/>
          <pc:sldMk cId="3035109624" sldId="3560"/>
        </pc:sldMkLst>
        <pc:spChg chg="del">
          <ac:chgData name="게스트 사용자" userId="S::urn:spo:tenantanon#a633bbdc-0cc6-4cb1-8bba-7fa0ea11b482::" providerId="AD" clId="Web-{FDAA0A8F-B90B-691B-E6E4-09998F4269E2}" dt="2025-05-12T02:23:34.562" v="246"/>
          <ac:spMkLst>
            <pc:docMk/>
            <pc:sldMk cId="3035109624" sldId="3560"/>
            <ac:spMk id="3" creationId="{58BA7F9B-1809-4344-972C-1DA9DEBC0038}"/>
          </ac:spMkLst>
        </pc:spChg>
        <pc:spChg chg="del">
          <ac:chgData name="게스트 사용자" userId="S::urn:spo:tenantanon#a633bbdc-0cc6-4cb1-8bba-7fa0ea11b482::" providerId="AD" clId="Web-{FDAA0A8F-B90B-691B-E6E4-09998F4269E2}" dt="2025-05-12T02:23:35.296" v="247"/>
          <ac:spMkLst>
            <pc:docMk/>
            <pc:sldMk cId="3035109624" sldId="3560"/>
            <ac:spMk id="4" creationId="{A2A45418-0644-4D93-A8E4-F8DCFE79FBF8}"/>
          </ac:spMkLst>
        </pc:spChg>
        <pc:spChg chg="del">
          <ac:chgData name="게스트 사용자" userId="S::urn:spo:tenantanon#a633bbdc-0cc6-4cb1-8bba-7fa0ea11b482::" providerId="AD" clId="Web-{FDAA0A8F-B90B-691B-E6E4-09998F4269E2}" dt="2025-05-12T02:23:32.124" v="245"/>
          <ac:spMkLst>
            <pc:docMk/>
            <pc:sldMk cId="3035109624" sldId="3560"/>
            <ac:spMk id="7" creationId="{741A5C5E-9CE2-46A4-9335-D9FE69026CDF}"/>
          </ac:spMkLst>
        </pc:spChg>
        <pc:spChg chg="mod">
          <ac:chgData name="게스트 사용자" userId="S::urn:spo:tenantanon#a633bbdc-0cc6-4cb1-8bba-7fa0ea11b482::" providerId="AD" clId="Web-{FDAA0A8F-B90B-691B-E6E4-09998F4269E2}" dt="2025-05-12T02:19:12.004" v="243" actId="20577"/>
          <ac:spMkLst>
            <pc:docMk/>
            <pc:sldMk cId="3035109624" sldId="3560"/>
            <ac:spMk id="12" creationId="{F0793A9B-06C1-40F0-83F0-0D0FF6BDEC89}"/>
          </ac:spMkLst>
        </pc:spChg>
        <pc:picChg chg="add del mod">
          <ac:chgData name="게스트 사용자" userId="S::urn:spo:tenantanon#a633bbdc-0cc6-4cb1-8bba-7fa0ea11b482::" providerId="AD" clId="Web-{FDAA0A8F-B90B-691B-E6E4-09998F4269E2}" dt="2025-05-12T02:30:42.144" v="251"/>
          <ac:picMkLst>
            <pc:docMk/>
            <pc:sldMk cId="3035109624" sldId="3560"/>
            <ac:picMk id="2" creationId="{BA6017EF-F35C-1503-EE15-E7BCCAAB5CAA}"/>
          </ac:picMkLst>
        </pc:picChg>
        <pc:picChg chg="del">
          <ac:chgData name="게스트 사용자" userId="S::urn:spo:tenantanon#a633bbdc-0cc6-4cb1-8bba-7fa0ea11b482::" providerId="AD" clId="Web-{FDAA0A8F-B90B-691B-E6E4-09998F4269E2}" dt="2025-05-12T02:23:31.468" v="244"/>
          <ac:picMkLst>
            <pc:docMk/>
            <pc:sldMk cId="3035109624" sldId="3560"/>
            <ac:picMk id="9" creationId="{8C1E997A-3FCA-4BD3-B0EB-4F8D7277E5CB}"/>
          </ac:picMkLst>
        </pc:picChg>
      </pc:sldChg>
      <pc:sldChg chg="modSp">
        <pc:chgData name="게스트 사용자" userId="S::urn:spo:tenantanon#a633bbdc-0cc6-4cb1-8bba-7fa0ea11b482::" providerId="AD" clId="Web-{FDAA0A8F-B90B-691B-E6E4-09998F4269E2}" dt="2025-05-12T03:03:17.105" v="304" actId="20577"/>
        <pc:sldMkLst>
          <pc:docMk/>
          <pc:sldMk cId="972052691" sldId="3561"/>
        </pc:sldMkLst>
        <pc:spChg chg="mod">
          <ac:chgData name="게스트 사용자" userId="S::urn:spo:tenantanon#a633bbdc-0cc6-4cb1-8bba-7fa0ea11b482::" providerId="AD" clId="Web-{FDAA0A8F-B90B-691B-E6E4-09998F4269E2}" dt="2025-05-12T03:03:17.105" v="304" actId="20577"/>
          <ac:spMkLst>
            <pc:docMk/>
            <pc:sldMk cId="972052691" sldId="3561"/>
            <ac:spMk id="3" creationId="{D6F2FA00-0B1E-48E5-A271-EF3DEF5F89FA}"/>
          </ac:spMkLst>
        </pc:spChg>
      </pc:sldChg>
    </pc:docChg>
  </pc:docChgLst>
  <pc:docChgLst>
    <pc:chgData name="게스트 사용자" userId="S::urn:spo:tenantanon#a633bbdc-0cc6-4cb1-8bba-7fa0ea11b482::" providerId="AD" clId="Web-{2CB6170E-EDE6-9C0D-5097-5C306D8BE531}"/>
    <pc:docChg chg="modSld">
      <pc:chgData name="게스트 사용자" userId="S::urn:spo:tenantanon#a633bbdc-0cc6-4cb1-8bba-7fa0ea11b482::" providerId="AD" clId="Web-{2CB6170E-EDE6-9C0D-5097-5C306D8BE531}" dt="2025-05-12T02:03:39.937" v="38" actId="20577"/>
      <pc:docMkLst>
        <pc:docMk/>
      </pc:docMkLst>
      <pc:sldChg chg="modSp">
        <pc:chgData name="게스트 사용자" userId="S::urn:spo:tenantanon#a633bbdc-0cc6-4cb1-8bba-7fa0ea11b482::" providerId="AD" clId="Web-{2CB6170E-EDE6-9C0D-5097-5C306D8BE531}" dt="2025-05-12T02:03:39.937" v="38" actId="20577"/>
        <pc:sldMkLst>
          <pc:docMk/>
          <pc:sldMk cId="3939324480" sldId="3558"/>
        </pc:sldMkLst>
        <pc:spChg chg="mod">
          <ac:chgData name="게스트 사용자" userId="S::urn:spo:tenantanon#a633bbdc-0cc6-4cb1-8bba-7fa0ea11b482::" providerId="AD" clId="Web-{2CB6170E-EDE6-9C0D-5097-5C306D8BE531}" dt="2025-05-12T02:03:39.937" v="38" actId="20577"/>
          <ac:spMkLst>
            <pc:docMk/>
            <pc:sldMk cId="3939324480" sldId="3558"/>
            <ac:spMk id="12" creationId="{F0793A9B-06C1-40F0-83F0-0D0FF6BDEC89}"/>
          </ac:spMkLst>
        </pc:spChg>
      </pc:sldChg>
      <pc:sldChg chg="delSp modSp">
        <pc:chgData name="게스트 사용자" userId="S::urn:spo:tenantanon#a633bbdc-0cc6-4cb1-8bba-7fa0ea11b482::" providerId="AD" clId="Web-{2CB6170E-EDE6-9C0D-5097-5C306D8BE531}" dt="2025-05-12T01:05:27.020" v="9"/>
        <pc:sldMkLst>
          <pc:docMk/>
          <pc:sldMk cId="3035109624" sldId="3560"/>
        </pc:sldMkLst>
        <pc:spChg chg="del">
          <ac:chgData name="게스트 사용자" userId="S::urn:spo:tenantanon#a633bbdc-0cc6-4cb1-8bba-7fa0ea11b482::" providerId="AD" clId="Web-{2CB6170E-EDE6-9C0D-5097-5C306D8BE531}" dt="2025-05-12T01:05:23.989" v="6"/>
          <ac:spMkLst>
            <pc:docMk/>
            <pc:sldMk cId="3035109624" sldId="3560"/>
            <ac:spMk id="5" creationId="{6E15FD08-4722-48F2-A351-2574278DA45D}"/>
          </ac:spMkLst>
        </pc:spChg>
        <pc:spChg chg="del mod">
          <ac:chgData name="게스트 사용자" userId="S::urn:spo:tenantanon#a633bbdc-0cc6-4cb1-8bba-7fa0ea11b482::" providerId="AD" clId="Web-{2CB6170E-EDE6-9C0D-5097-5C306D8BE531}" dt="2025-05-12T01:05:27.020" v="9"/>
          <ac:spMkLst>
            <pc:docMk/>
            <pc:sldMk cId="3035109624" sldId="3560"/>
            <ac:spMk id="6" creationId="{532BB97A-5ABC-4669-883C-7156681E4CFA}"/>
          </ac:spMkLst>
        </pc:spChg>
      </pc:sldChg>
      <pc:sldChg chg="addSp delSp modSp">
        <pc:chgData name="게스트 사용자" userId="S::urn:spo:tenantanon#a633bbdc-0cc6-4cb1-8bba-7fa0ea11b482::" providerId="AD" clId="Web-{2CB6170E-EDE6-9C0D-5097-5C306D8BE531}" dt="2025-05-12T01:17:26.103" v="33" actId="1076"/>
        <pc:sldMkLst>
          <pc:docMk/>
          <pc:sldMk cId="1033595488" sldId="3563"/>
        </pc:sldMkLst>
        <pc:picChg chg="add mod">
          <ac:chgData name="게스트 사용자" userId="S::urn:spo:tenantanon#a633bbdc-0cc6-4cb1-8bba-7fa0ea11b482::" providerId="AD" clId="Web-{2CB6170E-EDE6-9C0D-5097-5C306D8BE531}" dt="2025-05-12T01:17:26.103" v="33" actId="1076"/>
          <ac:picMkLst>
            <pc:docMk/>
            <pc:sldMk cId="1033595488" sldId="3563"/>
            <ac:picMk id="2" creationId="{9DA1F9E9-7644-944B-3343-C35078E694EA}"/>
          </ac:picMkLst>
        </pc:picChg>
        <pc:picChg chg="del">
          <ac:chgData name="게스트 사용자" userId="S::urn:spo:tenantanon#a633bbdc-0cc6-4cb1-8bba-7fa0ea11b482::" providerId="AD" clId="Web-{2CB6170E-EDE6-9C0D-5097-5C306D8BE531}" dt="2025-05-12T01:16:59.304" v="23"/>
          <ac:picMkLst>
            <pc:docMk/>
            <pc:sldMk cId="1033595488" sldId="3563"/>
            <ac:picMk id="3" creationId="{DB509C49-11D4-4B6E-8D55-6895133387E6}"/>
          </ac:picMkLst>
        </pc:picChg>
      </pc:sldChg>
      <pc:sldChg chg="addSp delSp modSp">
        <pc:chgData name="게스트 사용자" userId="S::urn:spo:tenantanon#a633bbdc-0cc6-4cb1-8bba-7fa0ea11b482::" providerId="AD" clId="Web-{2CB6170E-EDE6-9C0D-5097-5C306D8BE531}" dt="2025-05-12T01:16:45.396" v="22" actId="14100"/>
        <pc:sldMkLst>
          <pc:docMk/>
          <pc:sldMk cId="3360393213" sldId="3564"/>
        </pc:sldMkLst>
        <pc:spChg chg="mod">
          <ac:chgData name="게스트 사용자" userId="S::urn:spo:tenantanon#a633bbdc-0cc6-4cb1-8bba-7fa0ea11b482::" providerId="AD" clId="Web-{2CB6170E-EDE6-9C0D-5097-5C306D8BE531}" dt="2025-05-12T01:03:29.496" v="5" actId="20577"/>
          <ac:spMkLst>
            <pc:docMk/>
            <pc:sldMk cId="3360393213" sldId="3564"/>
            <ac:spMk id="12" creationId="{F0793A9B-06C1-40F0-83F0-0D0FF6BDEC89}"/>
          </ac:spMkLst>
        </pc:spChg>
        <pc:picChg chg="add mod">
          <ac:chgData name="게스트 사용자" userId="S::urn:spo:tenantanon#a633bbdc-0cc6-4cb1-8bba-7fa0ea11b482::" providerId="AD" clId="Web-{2CB6170E-EDE6-9C0D-5097-5C306D8BE531}" dt="2025-05-12T01:16:45.396" v="22" actId="14100"/>
          <ac:picMkLst>
            <pc:docMk/>
            <pc:sldMk cId="3360393213" sldId="3564"/>
            <ac:picMk id="2" creationId="{CFEA66C6-F64D-DB6A-9B6D-C9CA3FCDA02A}"/>
          </ac:picMkLst>
        </pc:picChg>
        <pc:picChg chg="del">
          <ac:chgData name="게스트 사용자" userId="S::urn:spo:tenantanon#a633bbdc-0cc6-4cb1-8bba-7fa0ea11b482::" providerId="AD" clId="Web-{2CB6170E-EDE6-9C0D-5097-5C306D8BE531}" dt="2025-05-12T01:16:26.426" v="16"/>
          <ac:picMkLst>
            <pc:docMk/>
            <pc:sldMk cId="3360393213" sldId="3564"/>
            <ac:picMk id="4" creationId="{6C8EB481-994A-4D2B-9ABD-062755C41BBA}"/>
          </ac:picMkLst>
        </pc:picChg>
      </pc:sldChg>
    </pc:docChg>
  </pc:docChgLst>
  <pc:docChgLst>
    <pc:chgData name="게스트 사용자" userId="S::urn:spo:tenantanon#a633bbdc-0cc6-4cb1-8bba-7fa0ea11b482::" providerId="AD" clId="Web-{C9526153-0197-1867-86C7-CCB0F396976C}"/>
    <pc:docChg chg="modSld">
      <pc:chgData name="게스트 사용자" userId="S::urn:spo:tenantanon#a633bbdc-0cc6-4cb1-8bba-7fa0ea11b482::" providerId="AD" clId="Web-{C9526153-0197-1867-86C7-CCB0F396976C}" dt="2025-05-12T03:01:01.907" v="354" actId="20577"/>
      <pc:docMkLst>
        <pc:docMk/>
      </pc:docMkLst>
      <pc:sldChg chg="addSp delSp modSp">
        <pc:chgData name="게스트 사용자" userId="S::urn:spo:tenantanon#a633bbdc-0cc6-4cb1-8bba-7fa0ea11b482::" providerId="AD" clId="Web-{C9526153-0197-1867-86C7-CCB0F396976C}" dt="2025-05-12T02:41:36.034" v="61" actId="1076"/>
        <pc:sldMkLst>
          <pc:docMk/>
          <pc:sldMk cId="3939324480" sldId="3558"/>
        </pc:sldMkLst>
        <pc:spChg chg="add del">
          <ac:chgData name="게스트 사용자" userId="S::urn:spo:tenantanon#a633bbdc-0cc6-4cb1-8bba-7fa0ea11b482::" providerId="AD" clId="Web-{C9526153-0197-1867-86C7-CCB0F396976C}" dt="2025-05-12T02:41:02.501" v="51"/>
          <ac:spMkLst>
            <pc:docMk/>
            <pc:sldMk cId="3939324480" sldId="3558"/>
            <ac:spMk id="2" creationId="{74CCBB8F-9E2B-1EB2-B355-DA2F93EEEF09}"/>
          </ac:spMkLst>
        </pc:spChg>
        <pc:spChg chg="add mod">
          <ac:chgData name="게스트 사용자" userId="S::urn:spo:tenantanon#a633bbdc-0cc6-4cb1-8bba-7fa0ea11b482::" providerId="AD" clId="Web-{C9526153-0197-1867-86C7-CCB0F396976C}" dt="2025-05-12T02:41:36.034" v="61" actId="1076"/>
          <ac:spMkLst>
            <pc:docMk/>
            <pc:sldMk cId="3939324480" sldId="3558"/>
            <ac:spMk id="3" creationId="{1EC26681-DA4A-2239-D5CE-606A3FD1F8E7}"/>
          </ac:spMkLst>
        </pc:spChg>
        <pc:spChg chg="del mod">
          <ac:chgData name="게스트 사용자" userId="S::urn:spo:tenantanon#a633bbdc-0cc6-4cb1-8bba-7fa0ea11b482::" providerId="AD" clId="Web-{C9526153-0197-1867-86C7-CCB0F396976C}" dt="2025-05-12T02:41:33.315" v="60"/>
          <ac:spMkLst>
            <pc:docMk/>
            <pc:sldMk cId="3939324480" sldId="3558"/>
            <ac:spMk id="5" creationId="{E992F58E-29F6-C169-0197-1AB46EF62E75}"/>
          </ac:spMkLst>
        </pc:spChg>
        <pc:spChg chg="mod">
          <ac:chgData name="게스트 사용자" userId="S::urn:spo:tenantanon#a633bbdc-0cc6-4cb1-8bba-7fa0ea11b482::" providerId="AD" clId="Web-{C9526153-0197-1867-86C7-CCB0F396976C}" dt="2025-05-12T02:33:00.050" v="9" actId="20577"/>
          <ac:spMkLst>
            <pc:docMk/>
            <pc:sldMk cId="3939324480" sldId="3558"/>
            <ac:spMk id="11" creationId="{0ECB6AC9-960D-51F5-8B2D-22EFB62218CE}"/>
          </ac:spMkLst>
        </pc:spChg>
      </pc:sldChg>
      <pc:sldChg chg="addSp delSp modSp">
        <pc:chgData name="게스트 사용자" userId="S::urn:spo:tenantanon#a633bbdc-0cc6-4cb1-8bba-7fa0ea11b482::" providerId="AD" clId="Web-{C9526153-0197-1867-86C7-CCB0F396976C}" dt="2025-05-12T03:01:01.907" v="354" actId="20577"/>
        <pc:sldMkLst>
          <pc:docMk/>
          <pc:sldMk cId="2629630082" sldId="3559"/>
        </pc:sldMkLst>
        <pc:spChg chg="add mod">
          <ac:chgData name="게스트 사용자" userId="S::urn:spo:tenantanon#a633bbdc-0cc6-4cb1-8bba-7fa0ea11b482::" providerId="AD" clId="Web-{C9526153-0197-1867-86C7-CCB0F396976C}" dt="2025-05-12T03:01:01.907" v="354" actId="20577"/>
          <ac:spMkLst>
            <pc:docMk/>
            <pc:sldMk cId="2629630082" sldId="3559"/>
            <ac:spMk id="3" creationId="{B355BB1A-E494-A6FF-B233-DEC3B4753322}"/>
          </ac:spMkLst>
        </pc:spChg>
        <pc:spChg chg="add mod">
          <ac:chgData name="게스트 사용자" userId="S::urn:spo:tenantanon#a633bbdc-0cc6-4cb1-8bba-7fa0ea11b482::" providerId="AD" clId="Web-{C9526153-0197-1867-86C7-CCB0F396976C}" dt="2025-05-12T02:45:56.747" v="200" actId="20577"/>
          <ac:spMkLst>
            <pc:docMk/>
            <pc:sldMk cId="2629630082" sldId="3559"/>
            <ac:spMk id="6" creationId="{88105DA0-EAA2-AA26-FE77-F559CEC15B93}"/>
          </ac:spMkLst>
        </pc:spChg>
        <pc:spChg chg="add mod">
          <ac:chgData name="게스트 사용자" userId="S::urn:spo:tenantanon#a633bbdc-0cc6-4cb1-8bba-7fa0ea11b482::" providerId="AD" clId="Web-{C9526153-0197-1867-86C7-CCB0F396976C}" dt="2025-05-12T02:56:54.866" v="263" actId="20577"/>
          <ac:spMkLst>
            <pc:docMk/>
            <pc:sldMk cId="2629630082" sldId="3559"/>
            <ac:spMk id="7" creationId="{C6E1F350-CF37-743C-2DA9-36D26B74A362}"/>
          </ac:spMkLst>
        </pc:spChg>
        <pc:spChg chg="add mod">
          <ac:chgData name="게스트 사용자" userId="S::urn:spo:tenantanon#a633bbdc-0cc6-4cb1-8bba-7fa0ea11b482::" providerId="AD" clId="Web-{C9526153-0197-1867-86C7-CCB0F396976C}" dt="2025-05-12T03:00:57.391" v="349" actId="20577"/>
          <ac:spMkLst>
            <pc:docMk/>
            <pc:sldMk cId="2629630082" sldId="3559"/>
            <ac:spMk id="8" creationId="{F5509083-71E7-E9CC-9E08-64C9E7DB61AA}"/>
          </ac:spMkLst>
        </pc:spChg>
        <pc:spChg chg="del">
          <ac:chgData name="게스트 사용자" userId="S::urn:spo:tenantanon#a633bbdc-0cc6-4cb1-8bba-7fa0ea11b482::" providerId="AD" clId="Web-{C9526153-0197-1867-86C7-CCB0F396976C}" dt="2025-05-12T02:37:23.840" v="15"/>
          <ac:spMkLst>
            <pc:docMk/>
            <pc:sldMk cId="2629630082" sldId="3559"/>
            <ac:spMk id="10" creationId="{EA5DEAEF-C394-424A-A910-CF18193808ED}"/>
          </ac:spMkLst>
        </pc:spChg>
        <pc:picChg chg="del">
          <ac:chgData name="게스트 사용자" userId="S::urn:spo:tenantanon#a633bbdc-0cc6-4cb1-8bba-7fa0ea11b482::" providerId="AD" clId="Web-{C9526153-0197-1867-86C7-CCB0F396976C}" dt="2025-05-12T02:37:20.043" v="14"/>
          <ac:picMkLst>
            <pc:docMk/>
            <pc:sldMk cId="2629630082" sldId="3559"/>
            <ac:picMk id="9" creationId="{71B2F9A4-B797-4A27-A05E-28B8AA21AA54}"/>
          </ac:picMkLst>
        </pc:picChg>
      </pc:sldChg>
      <pc:sldChg chg="addSp delSp modSp">
        <pc:chgData name="게스트 사용자" userId="S::urn:spo:tenantanon#a633bbdc-0cc6-4cb1-8bba-7fa0ea11b482::" providerId="AD" clId="Web-{C9526153-0197-1867-86C7-CCB0F396976C}" dt="2025-05-12T02:38:59.293" v="50" actId="1076"/>
        <pc:sldMkLst>
          <pc:docMk/>
          <pc:sldMk cId="3035109624" sldId="3560"/>
        </pc:sldMkLst>
        <pc:spChg chg="add mod">
          <ac:chgData name="게스트 사용자" userId="S::urn:spo:tenantanon#a633bbdc-0cc6-4cb1-8bba-7fa0ea11b482::" providerId="AD" clId="Web-{C9526153-0197-1867-86C7-CCB0F396976C}" dt="2025-05-12T02:38:58.340" v="49" actId="20577"/>
          <ac:spMkLst>
            <pc:docMk/>
            <pc:sldMk cId="3035109624" sldId="3560"/>
            <ac:spMk id="10" creationId="{4387CB1F-E845-42BA-B5EC-C6BE766C2335}"/>
          </ac:spMkLst>
        </pc:spChg>
        <pc:spChg chg="add del mod">
          <ac:chgData name="게스트 사용자" userId="S::urn:spo:tenantanon#a633bbdc-0cc6-4cb1-8bba-7fa0ea11b482::" providerId="AD" clId="Web-{C9526153-0197-1867-86C7-CCB0F396976C}" dt="2025-05-12T02:38:31.417" v="19"/>
          <ac:spMkLst>
            <pc:docMk/>
            <pc:sldMk cId="3035109624" sldId="3560"/>
            <ac:spMk id="13" creationId="{A1CC50B4-5B0A-704A-E85C-DA7479882C98}"/>
          </ac:spMkLst>
        </pc:spChg>
        <pc:picChg chg="add mod">
          <ac:chgData name="게스트 사용자" userId="S::urn:spo:tenantanon#a633bbdc-0cc6-4cb1-8bba-7fa0ea11b482::" providerId="AD" clId="Web-{C9526153-0197-1867-86C7-CCB0F396976C}" dt="2025-05-12T02:38:59.293" v="50" actId="1076"/>
          <ac:picMkLst>
            <pc:docMk/>
            <pc:sldMk cId="3035109624" sldId="3560"/>
            <ac:picMk id="6" creationId="{8C0FA04D-B273-5C35-BE1C-C583897320D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45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05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94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82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73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8085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1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/>
              </a:rPr>
              <a:t>AI </a:t>
            </a:r>
            <a:r>
              <a:rPr lang="ko-KR" altLang="en-US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/>
              </a:rPr>
              <a:t>개발자 트랙 미니프로젝트  </a:t>
            </a:r>
            <a:r>
              <a:rPr lang="en-US" altLang="ko-KR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/>
              </a:rPr>
              <a:t>2</a:t>
            </a:r>
            <a:r>
              <a:rPr lang="ko-KR" altLang="en-US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/>
              </a:rPr>
              <a:t>차 </a:t>
            </a:r>
            <a:endParaRPr lang="en-US" altLang="ko-KR" sz="20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/>
            </a:endParaRPr>
          </a:p>
          <a:p>
            <a:pPr algn="l"/>
            <a:endParaRPr lang="en-US" altLang="ko-KR" sz="10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4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AI 면접관 </a:t>
            </a:r>
            <a:r>
              <a:rPr lang="ko-KR" altLang="en-US" sz="4400" b="1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Agent</a:t>
            </a:r>
            <a:r>
              <a:rPr lang="ko-KR" altLang="en-US" sz="4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맑은 고딕"/>
                <a:ea typeface="맑은 고딕"/>
              </a:rPr>
              <a:t> Project</a:t>
            </a:r>
            <a:endParaRPr lang="en-US" altLang="ko-KR" sz="4400" b="1" spc="-10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01</a:t>
            </a:r>
            <a:r>
              <a:rPr lang="ko-KR" altLang="en-US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03</a:t>
            </a:r>
            <a:r>
              <a:rPr lang="ko-KR" altLang="en-US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3200" b="1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74ABF-8882-4767-A2DD-D847959C591D}"/>
              </a:ext>
            </a:extLst>
          </p:cNvPr>
          <p:cNvSpPr txBox="1"/>
          <p:nvPr/>
        </p:nvSpPr>
        <p:spPr>
          <a:xfrm>
            <a:off x="983632" y="4064090"/>
            <a:ext cx="192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a071208 </a:t>
            </a:r>
            <a:r>
              <a:rPr lang="ko-KR" altLang="en-US" sz="1800"/>
              <a:t>이윤영</a:t>
            </a:r>
            <a:endParaRPr lang="en-US" altLang="ko-KR" sz="1800"/>
          </a:p>
          <a:p>
            <a:r>
              <a:rPr lang="en-US" altLang="ko-KR" sz="1800"/>
              <a:t>a071180 </a:t>
            </a:r>
            <a:r>
              <a:rPr lang="ko-KR" altLang="en-US" sz="1800"/>
              <a:t>양민석</a:t>
            </a:r>
            <a:endParaRPr lang="en-US" altLang="ko-KR" sz="1800"/>
          </a:p>
          <a:p>
            <a:r>
              <a:rPr lang="en-US" altLang="ko-KR" sz="1800"/>
              <a:t>a071071 </a:t>
            </a:r>
            <a:r>
              <a:rPr lang="ko-KR" altLang="en-US" sz="1800"/>
              <a:t>이성준</a:t>
            </a:r>
            <a:endParaRPr lang="en-US" altLang="ko-KR" sz="1800"/>
          </a:p>
          <a:p>
            <a:r>
              <a:rPr lang="en-US" altLang="ko-KR" sz="1800"/>
              <a:t>a071040 </a:t>
            </a:r>
            <a:r>
              <a:rPr lang="ko-KR" altLang="en-US" sz="1800"/>
              <a:t>오유진</a:t>
            </a:r>
            <a:endParaRPr lang="en-US" altLang="ko-KR" sz="1800"/>
          </a:p>
          <a:p>
            <a:r>
              <a:rPr lang="en-US" altLang="ko-KR" sz="1800"/>
              <a:t>a071048 </a:t>
            </a:r>
            <a:r>
              <a:rPr lang="ko-KR" altLang="en-US" sz="1800"/>
              <a:t>이현지</a:t>
            </a:r>
            <a:endParaRPr lang="en-US" altLang="ko-KR" sz="1800"/>
          </a:p>
          <a:p>
            <a:r>
              <a:rPr lang="en-US" altLang="ko-KR" sz="1800"/>
              <a:t>a071173 </a:t>
            </a:r>
            <a:r>
              <a:rPr lang="ko-KR" altLang="en-US" sz="1800" err="1"/>
              <a:t>허유찬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760911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5.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참고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-4.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피드백 보고서 고도화 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Flow-Chart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1F9E9-7644-944B-3343-C35078E69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4" y="1248578"/>
            <a:ext cx="9411687" cy="51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목차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2FA00-0B1E-48E5-A271-EF3DEF5F89FA}"/>
              </a:ext>
            </a:extLst>
          </p:cNvPr>
          <p:cNvSpPr txBox="1"/>
          <p:nvPr/>
        </p:nvSpPr>
        <p:spPr>
          <a:xfrm>
            <a:off x="561974" y="1514474"/>
            <a:ext cx="9096375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b="1"/>
              <a:t>변경된 </a:t>
            </a:r>
            <a:r>
              <a:rPr lang="en-US" altLang="ko-KR" sz="3000" b="1"/>
              <a:t>state </a:t>
            </a:r>
            <a:r>
              <a:rPr lang="ko-KR" altLang="en-US" sz="3000" b="1"/>
              <a:t>구조</a:t>
            </a:r>
            <a:endParaRPr lang="en-US" altLang="ko-KR" sz="3000" b="1"/>
          </a:p>
          <a:p>
            <a:pPr marL="342900" indent="-342900">
              <a:buAutoNum type="arabicPeriod"/>
            </a:pPr>
            <a:endParaRPr lang="en-US" altLang="ko-KR" sz="3000" b="1"/>
          </a:p>
          <a:p>
            <a:pPr marL="342900" indent="-342900">
              <a:buAutoNum type="arabicPeriod"/>
            </a:pPr>
            <a:r>
              <a:rPr lang="ko-KR" altLang="en-US" sz="3000" b="1"/>
              <a:t>고도화 방안​</a:t>
            </a:r>
            <a:endParaRPr lang="en-US" altLang="ko-KR" sz="3000" b="1"/>
          </a:p>
          <a:p>
            <a:pPr marL="342900" indent="-342900">
              <a:buAutoNum type="arabicPeriod"/>
            </a:pPr>
            <a:endParaRPr lang="en-US" altLang="ko-KR" sz="3000" b="1"/>
          </a:p>
          <a:p>
            <a:pPr marL="342900" indent="-342900">
              <a:buAutoNum type="arabicPeriod"/>
            </a:pPr>
            <a:r>
              <a:rPr lang="ko-KR" altLang="en-US" sz="3000" b="1"/>
              <a:t>결과 출력</a:t>
            </a:r>
          </a:p>
          <a:p>
            <a:pPr marL="342900" indent="-342900">
              <a:buAutoNum type="arabicPeriod"/>
            </a:pPr>
            <a:endParaRPr lang="en-US" altLang="ko-KR" sz="3000" b="1"/>
          </a:p>
          <a:p>
            <a:pPr marL="342900" indent="-342900">
              <a:buAutoNum type="arabicPeriod"/>
            </a:pPr>
            <a:r>
              <a:rPr lang="ko-KR" altLang="en-US" sz="3000" b="1"/>
              <a:t>성과 및 보완점</a:t>
            </a:r>
          </a:p>
          <a:p>
            <a:pPr marL="342900" indent="-342900">
              <a:buAutoNum type="arabicPeriod"/>
            </a:pPr>
            <a:endParaRPr lang="en-US" altLang="ko-KR" sz="3000" b="1"/>
          </a:p>
          <a:p>
            <a:pPr marL="342900" indent="-342900">
              <a:buAutoNum type="arabicPeriod"/>
            </a:pPr>
            <a:r>
              <a:rPr lang="ko-KR" altLang="en-US" sz="3000" b="1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97205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변경된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 State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구조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6397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추가된 기능들을 위하여 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구조를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EAAC3-33DC-429F-972F-BDCB4353A319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BCED-F48A-40D1-A39D-6F167E1EA1FC}"/>
              </a:ext>
            </a:extLst>
          </p:cNvPr>
          <p:cNvSpPr/>
          <p:nvPr/>
        </p:nvSpPr>
        <p:spPr>
          <a:xfrm>
            <a:off x="6627910" y="4116193"/>
            <a:ext cx="4606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final_report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했던 인터뷰를 종합하여 피드백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BE50C-4854-45C8-B856-B6466EE6E747}"/>
              </a:ext>
            </a:extLst>
          </p:cNvPr>
          <p:cNvSpPr/>
          <p:nvPr/>
        </p:nvSpPr>
        <p:spPr>
          <a:xfrm>
            <a:off x="6627911" y="2685930"/>
            <a:ext cx="4606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reflection_status</a:t>
            </a: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평가가 </a:t>
            </a:r>
            <a:r>
              <a:rPr lang="ko-KR" altLang="en-US" sz="20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올바른지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올바르지 </a:t>
            </a:r>
            <a:r>
              <a:rPr lang="ko-KR" altLang="en-US" sz="20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않은지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5031E-B7F0-428C-BA51-73A3B96C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7" y="1840010"/>
            <a:ext cx="5669281" cy="433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2.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고도화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방안</a:t>
            </a:r>
            <a:endParaRPr lang="en-US" altLang="ko-KR" sz="2800" spc="-100" err="1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/>
              <a:cs typeface="Arial"/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1DB5E603-2B62-43F5-DAD7-BA4231A15264}"/>
              </a:ext>
            </a:extLst>
          </p:cNvPr>
          <p:cNvSpPr/>
          <p:nvPr/>
        </p:nvSpPr>
        <p:spPr>
          <a:xfrm>
            <a:off x="407090" y="4425975"/>
            <a:ext cx="11452559" cy="170816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SzPts val="1800"/>
              <a:buChar char="•"/>
            </a:pPr>
            <a:r>
              <a:rPr lang="ko-KR" altLang="en-US" sz="2000" b="1">
                <a:latin typeface="Segoe UI"/>
                <a:ea typeface="나눔스퀘어 Bold"/>
                <a:cs typeface="Segoe UI"/>
              </a:rPr>
              <a:t> 피드백 보고서 고도화 </a:t>
            </a:r>
            <a:r>
              <a:rPr lang="ko-KR" altLang="en-US" sz="2000">
                <a:ea typeface="나눔스퀘어 Bold"/>
              </a:rPr>
              <a:t>- 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1.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LLM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을 통해 각 문답을 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Strategy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</a:t>
            </a:r>
            <a:r>
              <a:rPr lang="ko-KR" sz="2000">
                <a:latin typeface="Segoe UI"/>
                <a:ea typeface="나눔스퀘어 Bold"/>
                <a:cs typeface="Segoe UI"/>
              </a:rPr>
              <a:t>영역 별로 나눠,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평가 항목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,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등급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,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이유와 종합하                                           여 피드백 생성</a:t>
            </a:r>
            <a:br>
              <a:rPr lang="ko-KR" altLang="en-US" sz="2000">
                <a:latin typeface="Segoe UI"/>
                <a:ea typeface="나눔스퀘어 Bold"/>
                <a:cs typeface="Segoe UI"/>
              </a:rPr>
            </a:br>
            <a:r>
              <a:rPr lang="en-US" altLang="ko-KR" sz="2000">
                <a:latin typeface="Segoe UI"/>
                <a:ea typeface="나눔스퀘어 Bold"/>
                <a:cs typeface="Segoe UI"/>
              </a:rPr>
              <a:t>          2.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각 전략 피드백을 바탕으로 최종 종합 피드백 </a:t>
            </a:r>
            <a:r>
              <a:rPr lang="ko-KR" altLang="en-US" sz="2000" err="1">
                <a:latin typeface="Segoe UI"/>
                <a:ea typeface="나눔스퀘어 Bold"/>
                <a:cs typeface="Segoe UI"/>
              </a:rPr>
              <a:t>생성후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보고서 형태로 출력하고 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          State</a:t>
            </a:r>
            <a:r>
              <a:rPr lang="ko-KR" sz="2000" err="1">
                <a:latin typeface="Segoe UI"/>
                <a:ea typeface="나눔스퀘어 Bold"/>
                <a:cs typeface="Segoe UI"/>
              </a:rPr>
              <a:t>에</a:t>
            </a:r>
            <a:r>
              <a:rPr lang="ko-KR" sz="2000">
                <a:latin typeface="Segoe UI"/>
                <a:ea typeface="나눔스퀘어 Bold"/>
                <a:cs typeface="Segoe UI"/>
              </a:rPr>
              <a:t> 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저장</a:t>
            </a:r>
            <a:endParaRPr lang="en-US" altLang="ko-KR"/>
          </a:p>
          <a:p>
            <a:pPr indent="-252095">
              <a:spcBef>
                <a:spcPts val="615"/>
              </a:spcBef>
              <a:buSzPts val="1800"/>
              <a:buChar char="▪"/>
            </a:pPr>
            <a:endParaRPr lang="ko-KR" altLang="en-US" sz="2000">
              <a:latin typeface="Segoe UI"/>
              <a:ea typeface="나눔스퀘어 Bold" panose="020B0600000101010101" pitchFamily="50" charset="-127"/>
              <a:cs typeface="Segoe UI"/>
            </a:endParaRPr>
          </a:p>
        </p:txBody>
      </p:sp>
      <p:sp>
        <p:nvSpPr>
          <p:cNvPr id="11" name="직사각형 2">
            <a:extLst>
              <a:ext uri="{FF2B5EF4-FFF2-40B4-BE49-F238E27FC236}">
                <a16:creationId xmlns:a16="http://schemas.microsoft.com/office/drawing/2014/main" id="{0ECB6AC9-960D-51F5-8B2D-22EFB62218CE}"/>
              </a:ext>
            </a:extLst>
          </p:cNvPr>
          <p:cNvSpPr/>
          <p:nvPr/>
        </p:nvSpPr>
        <p:spPr>
          <a:xfrm>
            <a:off x="407089" y="3220515"/>
            <a:ext cx="11452559" cy="14003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SzPts val="1800"/>
              <a:buChar char="•"/>
            </a:pPr>
            <a:r>
              <a:rPr lang="ko-KR" altLang="en-US" sz="2000" b="1">
                <a:latin typeface="Segoe UI"/>
                <a:ea typeface="나눔스퀘어 Bold"/>
                <a:cs typeface="Segoe UI"/>
              </a:rPr>
              <a:t> </a:t>
            </a:r>
            <a:r>
              <a:rPr lang="ko-KR" sz="2000" b="1">
                <a:latin typeface="Segoe UI"/>
                <a:ea typeface="나눔스퀘어 Bold"/>
                <a:cs typeface="Segoe UI"/>
              </a:rPr>
              <a:t>인터뷰 진행 고도화 </a:t>
            </a:r>
            <a:r>
              <a:rPr lang="ko-KR" altLang="en-US" sz="2000">
                <a:ea typeface="나눔스퀘어 Bold"/>
              </a:rPr>
              <a:t>- </a:t>
            </a:r>
            <a:r>
              <a:rPr lang="en-US" altLang="ko-KR" sz="2000">
                <a:ea typeface="나눔스퀘어 Bold"/>
              </a:rPr>
              <a:t>1.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AdditionalQuestion</a:t>
            </a:r>
            <a:r>
              <a:rPr lang="ko-KR" sz="2000">
                <a:latin typeface="Segoe UI"/>
                <a:ea typeface="나눔스퀘어 Bold"/>
                <a:cs typeface="Segoe UI"/>
              </a:rPr>
              <a:t> 클래스를 추가하여 특정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정보를 답변으로</a:t>
            </a:r>
            <a:r>
              <a:rPr lang="ko-KR" sz="2000">
                <a:latin typeface="Segoe UI"/>
                <a:ea typeface="나눔스퀘어 Bold"/>
                <a:cs typeface="Segoe UI"/>
              </a:rPr>
              <a:t> 받게 함.</a:t>
            </a:r>
          </a:p>
          <a:p>
            <a:pPr marL="2286000" lvl="5">
              <a:buSzPts val="1800"/>
            </a:pPr>
            <a:r>
              <a:rPr lang="en-US" altLang="ko-KR" sz="2000">
                <a:latin typeface="Segoe UI"/>
                <a:ea typeface="나눔스퀘어 Bold"/>
                <a:cs typeface="Segoe UI"/>
              </a:rPr>
              <a:t> 2.</a:t>
            </a:r>
            <a:r>
              <a:rPr lang="ko-KR" sz="2000">
                <a:latin typeface="Segoe UI"/>
                <a:ea typeface="나눔스퀘어 Bold"/>
                <a:cs typeface="Segoe UI"/>
              </a:rPr>
              <a:t>프롬프트에 같은 부문의 질문을 할 지 다른 부문의 질문을 할 지, 전략은 어떤 것을 사용할지를 물어보고 이를 </a:t>
            </a:r>
            <a:r>
              <a:rPr lang="ko-KR" sz="2000" err="1">
                <a:latin typeface="Segoe UI"/>
                <a:ea typeface="나눔스퀘어 Bold"/>
                <a:cs typeface="Segoe UI"/>
              </a:rPr>
              <a:t>state에</a:t>
            </a:r>
            <a:r>
              <a:rPr lang="ko-KR" sz="2000">
                <a:latin typeface="Segoe UI"/>
                <a:ea typeface="나눔스퀘어 Bold"/>
                <a:cs typeface="Segoe UI"/>
              </a:rPr>
              <a:t> 반영함.</a:t>
            </a:r>
            <a:endParaRPr lang="ko-KR"/>
          </a:p>
          <a:p>
            <a:pPr indent="-252095">
              <a:spcBef>
                <a:spcPts val="615"/>
              </a:spcBef>
              <a:buSzPts val="1800"/>
              <a:buChar char="▪"/>
            </a:pPr>
            <a:endParaRPr lang="ko-KR" altLang="en-US" sz="2000">
              <a:latin typeface="Segoe UI"/>
              <a:ea typeface="나눔스퀘어 Bold" panose="020B0600000101010101" pitchFamily="50" charset="-127"/>
              <a:cs typeface="Segoe U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C26681-DA4A-2239-D5CE-606A3FD1F8E7}"/>
              </a:ext>
            </a:extLst>
          </p:cNvPr>
          <p:cNvSpPr/>
          <p:nvPr/>
        </p:nvSpPr>
        <p:spPr>
          <a:xfrm>
            <a:off x="369736" y="1943044"/>
            <a:ext cx="11452559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SzPts val="1800"/>
              <a:buChar char="•"/>
            </a:pPr>
            <a:r>
              <a:rPr lang="ko-KR" altLang="en-US" sz="2000" b="1">
                <a:ea typeface="나눔스퀘어 Bold"/>
              </a:rPr>
              <a:t> </a:t>
            </a:r>
            <a:r>
              <a:rPr lang="ko-KR" sz="2000" b="1">
                <a:ea typeface="나눔스퀘어 Bold"/>
              </a:rPr>
              <a:t>질문생성 고도화</a:t>
            </a:r>
            <a:r>
              <a:rPr lang="ko-KR" sz="2000">
                <a:ea typeface="나눔스퀘어 Bold"/>
              </a:rPr>
              <a:t> - 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질문 전략 부분에서 생성한 예시 질문을 질문 집합으로 사용하여</a:t>
            </a:r>
            <a:r>
              <a:rPr lang="ko-KR" sz="2000">
                <a:latin typeface="Segoe UI"/>
                <a:ea typeface="나눔스퀘어 Bold"/>
                <a:cs typeface="Segoe UI"/>
              </a:rPr>
              <a:t> 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Vector</a:t>
            </a:r>
            <a:r>
              <a:rPr lang="ko-KR" sz="2000">
                <a:latin typeface="Segoe UI"/>
                <a:ea typeface="나눔스퀘어 Bold"/>
                <a:cs typeface="Segoe UI"/>
              </a:rPr>
              <a:t> 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DB</a:t>
            </a:r>
            <a:r>
              <a:rPr lang="ko-KR" altLang="en-US" sz="2000" err="1">
                <a:latin typeface="Segoe UI"/>
                <a:ea typeface="나눔스퀘어 Bold"/>
                <a:cs typeface="Segoe UI"/>
              </a:rPr>
              <a:t>를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구축</a:t>
            </a:r>
            <a:r>
              <a:rPr lang="en-US" altLang="ko-KR" sz="2000">
                <a:latin typeface="Segoe UI"/>
                <a:ea typeface="나눔스퀘어 Bold"/>
                <a:cs typeface="Segoe UI"/>
              </a:rPr>
              <a:t>.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          질문 집합을 전략과 키워드로 검색하여 생성된 질문을 </a:t>
            </a:r>
            <a:r>
              <a:rPr lang="ko-KR" sz="2000">
                <a:latin typeface="Segoe UI"/>
                <a:ea typeface="나눔스퀘어 Bold"/>
                <a:cs typeface="Segoe UI"/>
              </a:rPr>
              <a:t>프롬프트에 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추가하고 </a:t>
            </a:r>
            <a:r>
              <a:rPr lang="ko-KR" sz="2000">
                <a:latin typeface="Segoe UI"/>
                <a:ea typeface="나눔스퀘어 Bold"/>
                <a:cs typeface="Segoe UI"/>
              </a:rPr>
              <a:t>이를 </a:t>
            </a:r>
            <a:r>
              <a:rPr lang="ko-KR" altLang="en-US" sz="2000">
                <a:latin typeface="Segoe UI"/>
                <a:ea typeface="나눔스퀘어 Bold"/>
                <a:cs typeface="Segoe UI"/>
              </a:rPr>
              <a:t>         참고하여 새로운 질문을 생성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93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3.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결과 출력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8C0FA04D-B273-5C35-BE1C-C5838973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13" y="2603573"/>
            <a:ext cx="10661804" cy="3491306"/>
          </a:xfrm>
          <a:prstGeom prst="rect">
            <a:avLst/>
          </a:prstGeom>
        </p:spPr>
      </p:pic>
      <p:sp>
        <p:nvSpPr>
          <p:cNvPr id="10" name="직사각형 3">
            <a:extLst>
              <a:ext uri="{FF2B5EF4-FFF2-40B4-BE49-F238E27FC236}">
                <a16:creationId xmlns:a16="http://schemas.microsoft.com/office/drawing/2014/main" id="{4387CB1F-E845-42BA-B5EC-C6BE766C2335}"/>
              </a:ext>
            </a:extLst>
          </p:cNvPr>
          <p:cNvSpPr/>
          <p:nvPr/>
        </p:nvSpPr>
        <p:spPr>
          <a:xfrm>
            <a:off x="547931" y="1510978"/>
            <a:ext cx="6966651" cy="78483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질문 전략 별 강점, 약점, 모범 답안 예시 제공</a:t>
            </a:r>
          </a:p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진행한 면접에 대한 종합 피드백을 제공하는 기능을 추가</a:t>
            </a:r>
            <a:endParaRPr lang="ko-KR"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303510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4.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성과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 및 보완점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B355BB1A-E494-A6FF-B233-DEC3B4753322}"/>
              </a:ext>
            </a:extLst>
          </p:cNvPr>
          <p:cNvSpPr/>
          <p:nvPr/>
        </p:nvSpPr>
        <p:spPr>
          <a:xfrm>
            <a:off x="540460" y="2258037"/>
            <a:ext cx="9199713" cy="15542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 err="1">
                <a:ea typeface="나눔스퀘어 Bold"/>
              </a:rPr>
              <a:t>Enum을</a:t>
            </a:r>
            <a:r>
              <a:rPr lang="ko-KR" altLang="en-US" sz="2000">
                <a:ea typeface="나눔스퀘어 Bold"/>
              </a:rPr>
              <a:t> 활용하여 코드의 가독성과 유지보수성 높임</a:t>
            </a:r>
          </a:p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 err="1">
                <a:ea typeface="나눔스퀘어 Bold"/>
              </a:rPr>
              <a:t>면접자</a:t>
            </a:r>
            <a:r>
              <a:rPr lang="ko-KR" altLang="en-US" sz="2000">
                <a:ea typeface="나눔스퀘어 Bold"/>
              </a:rPr>
              <a:t> 답변에 대해  명확한 기준을 나눠 적절한 피드백 제공</a:t>
            </a:r>
            <a:endParaRPr lang="en-US" altLang="ko-KR"/>
          </a:p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ea typeface="나눔스퀘어 Bold"/>
              </a:rPr>
              <a:t>동일한 질문이 반복 되지 않도록 제어, 프롬프트 삽입 시 일관된 형식 유지</a:t>
            </a:r>
          </a:p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ea typeface="나눔스퀘어 Bold"/>
              </a:rPr>
              <a:t>전략별, 종합적으로 피드백 제공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05DA0-EAA2-AA26-FE77-F559CEC15B93}"/>
              </a:ext>
            </a:extLst>
          </p:cNvPr>
          <p:cNvSpPr txBox="1"/>
          <p:nvPr/>
        </p:nvSpPr>
        <p:spPr>
          <a:xfrm>
            <a:off x="539563" y="1514474"/>
            <a:ext cx="263431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b="1"/>
              <a:t>성과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1F350-CF37-743C-2DA9-36D26B74A362}"/>
              </a:ext>
            </a:extLst>
          </p:cNvPr>
          <p:cNvSpPr txBox="1"/>
          <p:nvPr/>
        </p:nvSpPr>
        <p:spPr>
          <a:xfrm>
            <a:off x="539563" y="4186692"/>
            <a:ext cx="2634316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b="1"/>
              <a:t>보완점</a:t>
            </a:r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F5509083-71E7-E9CC-9E08-64C9E7DB61AA}"/>
              </a:ext>
            </a:extLst>
          </p:cNvPr>
          <p:cNvSpPr/>
          <p:nvPr/>
        </p:nvSpPr>
        <p:spPr>
          <a:xfrm>
            <a:off x="540459" y="5003324"/>
            <a:ext cx="9199713" cy="10926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ea typeface="나눔스퀘어 Bold"/>
              </a:rPr>
              <a:t>질문 집합 중복 생성 문제, </a:t>
            </a:r>
            <a:r>
              <a:rPr lang="ko-KR" altLang="en-US" sz="2000" err="1">
                <a:ea typeface="나눔스퀘어 Bold"/>
              </a:rPr>
              <a:t>reason</a:t>
            </a:r>
            <a:r>
              <a:rPr lang="ko-KR" altLang="en-US" sz="2000">
                <a:ea typeface="나눔스퀘어 Bold"/>
              </a:rPr>
              <a:t> 필드 리포트 반영, 피드백 횟수 한계, 시각적인 요  소 떨어짐 </a:t>
            </a:r>
          </a:p>
          <a:p>
            <a:pPr indent="-252095">
              <a:spcBef>
                <a:spcPts val="615"/>
              </a:spcBef>
              <a:buSzPts val="1800"/>
              <a:buChar char="▪"/>
            </a:pPr>
            <a:endParaRPr lang="ko-KR" altLang="en-US" sz="2000"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784724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5.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참고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-1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추가된 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Class, State Field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58B387-9553-4B79-82CE-669D792E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2" y="1095374"/>
            <a:ext cx="9272718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6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784724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5.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참고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-2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인터뷰 진행 고도화 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Flow-Chart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923892-0D65-4767-8443-A2EDA7565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202" y="1085850"/>
            <a:ext cx="6232647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7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784724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5.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참고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-3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질문 생성 고도화 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Flow-Chart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A66C6-F64D-DB6A-9B6D-C9CA3FCD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66" y="1148105"/>
            <a:ext cx="10361136" cy="523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9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cb8fcf1b-9571-4d20-a8ff-81bee2907a75"/>
    <ds:schemaRef ds:uri="e4e13380-6049-4f59-9391-9958b2774c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EBEDDB-2E9A-4A56-B669-EDB2CA198453}">
  <ds:schemaRefs>
    <ds:schemaRef ds:uri="cb8fcf1b-9571-4d20-a8ff-81bee2907a75"/>
    <ds:schemaRef ds:uri="e4e13380-6049-4f59-9391-9958b2774c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테마</vt:lpstr>
      <vt:lpstr>PowerPoint Presentation</vt:lpstr>
      <vt:lpstr>목차</vt:lpstr>
      <vt:lpstr>1.변경된 State 구조</vt:lpstr>
      <vt:lpstr>2. 고도화 방안</vt:lpstr>
      <vt:lpstr>3. 결과 출력</vt:lpstr>
      <vt:lpstr>4. 성과 및 보완점</vt:lpstr>
      <vt:lpstr>5. 참고-1 추가된 Class, State Field</vt:lpstr>
      <vt:lpstr>5. 참고-2 인터뷰 진행 고도화 Flow-Chart</vt:lpstr>
      <vt:lpstr>5. 참고-3 질문 생성 고도화 Flow-Chart</vt:lpstr>
      <vt:lpstr>5. 참고-4. 피드백 보고서 고도화 Flow-Chart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revision>1</cp:revision>
  <dcterms:modified xsi:type="dcterms:W3CDTF">2025-05-12T03:03:34Z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  <property fmtid="{D5CDD505-2E9C-101B-9397-08002B2CF9AE}" pid="11" name="Order">
    <vt:r8>126500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_SourceUrl">
    <vt:lpwstr/>
  </property>
  <property fmtid="{D5CDD505-2E9C-101B-9397-08002B2CF9AE}" pid="15" name="_SharedFileIndex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</Properties>
</file>