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3"/>
  </p:notesMasterIdLst>
  <p:handoutMasterIdLst>
    <p:handoutMasterId r:id="rId24"/>
  </p:handoutMasterIdLst>
  <p:sldIdLst>
    <p:sldId id="261" r:id="rId5"/>
    <p:sldId id="273" r:id="rId6"/>
    <p:sldId id="280" r:id="rId7"/>
    <p:sldId id="315" r:id="rId8"/>
    <p:sldId id="314"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8C09"/>
    <a:srgbClr val="EEEEEE"/>
    <a:srgbClr val="87175F"/>
    <a:srgbClr val="EEC621"/>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5034" autoAdjust="0"/>
  </p:normalViewPr>
  <p:slideViewPr>
    <p:cSldViewPr>
      <p:cViewPr varScale="1">
        <p:scale>
          <a:sx n="57" d="100"/>
          <a:sy n="57" d="100"/>
        </p:scale>
        <p:origin x="684" y="78"/>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3" d="100"/>
          <a:sy n="73" d="100"/>
        </p:scale>
        <p:origin x="411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Number of Students</c:v>
                </c:pt>
              </c:strCache>
            </c:strRef>
          </c:tx>
          <c:spPr>
            <a:solidFill>
              <a:schemeClr val="accent1"/>
            </a:solidFill>
            <a:ln>
              <a:noFill/>
            </a:ln>
            <a:effectLst/>
            <a:sp3d/>
          </c:spPr>
          <c:invertIfNegative val="0"/>
          <c:dLbls>
            <c:delete val="1"/>
          </c:dLbls>
          <c:cat>
            <c:strRef>
              <c:f>Sheet1!$A$2:$A$5</c:f>
              <c:strCache>
                <c:ptCount val="4"/>
                <c:pt idx="0">
                  <c:v>Good</c:v>
                </c:pt>
                <c:pt idx="1">
                  <c:v>Very Good</c:v>
                </c:pt>
                <c:pt idx="2">
                  <c:v>Poor</c:v>
                </c:pt>
                <c:pt idx="3">
                  <c:v>Intolerable</c:v>
                </c:pt>
              </c:strCache>
            </c:strRef>
          </c:cat>
          <c:val>
            <c:numRef>
              <c:f>Sheet1!$B$2:$B$5</c:f>
              <c:numCache>
                <c:formatCode>0.00%</c:formatCode>
                <c:ptCount val="4"/>
                <c:pt idx="0">
                  <c:v>0.2382</c:v>
                </c:pt>
                <c:pt idx="1">
                  <c:v>0.23949999999999999</c:v>
                </c:pt>
                <c:pt idx="2">
                  <c:v>0.25109999999999999</c:v>
                </c:pt>
                <c:pt idx="3">
                  <c:v>0.2712</c:v>
                </c:pt>
              </c:numCache>
            </c:numRef>
          </c:val>
          <c:extLst>
            <c:ext xmlns:c16="http://schemas.microsoft.com/office/drawing/2014/chart" uri="{C3380CC4-5D6E-409C-BE32-E72D297353CC}">
              <c16:uniqueId val="{00000000-A984-4ECB-89C6-194FE7FE05BC}"/>
            </c:ext>
          </c:extLst>
        </c:ser>
        <c:dLbls>
          <c:showLegendKey val="0"/>
          <c:showVal val="1"/>
          <c:showCatName val="0"/>
          <c:showSerName val="0"/>
          <c:showPercent val="0"/>
          <c:showBubbleSize val="0"/>
        </c:dLbls>
        <c:gapWidth val="150"/>
        <c:shape val="box"/>
        <c:axId val="1170576415"/>
        <c:axId val="1170577855"/>
        <c:axId val="0"/>
      </c:bar3DChart>
      <c:catAx>
        <c:axId val="1170576415"/>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0577855"/>
        <c:crosses val="autoZero"/>
        <c:auto val="1"/>
        <c:lblAlgn val="ctr"/>
        <c:lblOffset val="100"/>
        <c:noMultiLvlLbl val="0"/>
      </c:catAx>
      <c:valAx>
        <c:axId val="1170577855"/>
        <c:scaling>
          <c:orientation val="minMax"/>
        </c:scaling>
        <c:delete val="1"/>
        <c:axPos val="b"/>
        <c:numFmt formatCode="0.00%" sourceLinked="1"/>
        <c:majorTickMark val="out"/>
        <c:minorTickMark val="none"/>
        <c:tickLblPos val="nextTo"/>
        <c:crossAx val="1170576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258F2BD-11CB-41D7-ACE1-CB931506CAE3}" type="datetime1">
              <a:rPr lang="en-GB" smtClean="0">
                <a:latin typeface="Tw Cen MT" panose="020B0602020104020603" pitchFamily="34" charset="0"/>
              </a:rPr>
              <a:t>10/08/2025</a:t>
            </a:fld>
            <a:endParaRPr lang="en-GB">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1BB1589-0F8A-400D-AEF4-57688446A2F5}" type="slidenum">
              <a:rPr lang="en-GB" smtClean="0">
                <a:latin typeface="Tw Cen MT" panose="020B0602020104020603" pitchFamily="34" charset="0"/>
              </a:rPr>
              <a:t>‹#›</a:t>
            </a:fld>
            <a:endParaRPr lang="en-GB">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pPr rtl="0"/>
            <a:fld id="{7B1D4F73-BBEC-4515-9637-2C90D336509A}" type="datetime1">
              <a:rPr lang="en-GB" noProof="0" smtClean="0"/>
              <a:t>10/08/2025</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pPr rtl="0"/>
            <a:fld id="{DAE5FABD-26C8-4F74-B1E3-45BC91BC9D7B}" type="slidenum">
              <a:rPr lang="en-GB" noProof="0" smtClean="0"/>
              <a:pPr/>
              <a:t>‹#›</a:t>
            </a:fld>
            <a:endParaRPr lang="en-GB" noProof="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DAE5FABD-26C8-4F74-B1E3-45BC91BC9D7B}" type="slidenum">
              <a:rPr lang="en-GB" smtClean="0"/>
              <a:pPr/>
              <a:t>1</a:t>
            </a:fld>
            <a:endParaRPr lang="en-GB"/>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98DD3-B71E-962F-F1D6-5CB244858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4F3AD0-AC02-6C4B-EF1B-BBAFF3A92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A33D04-CAB0-B9C6-1CF3-6BF3D1CDD1B4}"/>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6B2F5FB2-CD19-6D86-F074-C82250FF21B7}"/>
              </a:ext>
            </a:extLst>
          </p:cNvPr>
          <p:cNvSpPr>
            <a:spLocks noGrp="1"/>
          </p:cNvSpPr>
          <p:nvPr>
            <p:ph type="sldNum" sz="quarter" idx="5"/>
          </p:nvPr>
        </p:nvSpPr>
        <p:spPr/>
        <p:txBody>
          <a:bodyPr rtlCol="0"/>
          <a:lstStyle/>
          <a:p>
            <a:pPr rtl="0"/>
            <a:fld id="{DAE5FABD-26C8-4F74-B1E3-45BC91BC9D7B}" type="slidenum">
              <a:rPr lang="en-GB" smtClean="0"/>
              <a:pPr rtl="0"/>
              <a:t>10</a:t>
            </a:fld>
            <a:endParaRPr lang="en-GB"/>
          </a:p>
        </p:txBody>
      </p:sp>
    </p:spTree>
    <p:extLst>
      <p:ext uri="{BB962C8B-B14F-4D97-AF65-F5344CB8AC3E}">
        <p14:creationId xmlns:p14="http://schemas.microsoft.com/office/powerpoint/2010/main" val="2640405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9FF9B-ABB7-BDA6-68FA-D7DEF6D5D6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E5E287-C007-69CE-2427-9FAA44D3F3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D266AB-3C90-0407-3AF3-DC24C91B2C82}"/>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30FD7F9E-C87B-9A2B-B470-175B7B73CA29}"/>
              </a:ext>
            </a:extLst>
          </p:cNvPr>
          <p:cNvSpPr>
            <a:spLocks noGrp="1"/>
          </p:cNvSpPr>
          <p:nvPr>
            <p:ph type="sldNum" sz="quarter" idx="5"/>
          </p:nvPr>
        </p:nvSpPr>
        <p:spPr/>
        <p:txBody>
          <a:bodyPr rtlCol="0"/>
          <a:lstStyle/>
          <a:p>
            <a:pPr rtl="0"/>
            <a:fld id="{DAE5FABD-26C8-4F74-B1E3-45BC91BC9D7B}" type="slidenum">
              <a:rPr lang="en-GB" smtClean="0"/>
              <a:pPr rtl="0"/>
              <a:t>11</a:t>
            </a:fld>
            <a:endParaRPr lang="en-GB"/>
          </a:p>
        </p:txBody>
      </p:sp>
    </p:spTree>
    <p:extLst>
      <p:ext uri="{BB962C8B-B14F-4D97-AF65-F5344CB8AC3E}">
        <p14:creationId xmlns:p14="http://schemas.microsoft.com/office/powerpoint/2010/main" val="3764137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7EC0B-208C-8BF6-A156-C4F55DDF05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775C51-581B-4FF8-DAD1-580D660E1B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853F53-F2B1-E5D6-21BA-65CE5B8BA60E}"/>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9CE41560-2028-14F8-F3D0-DBD42E58F5B1}"/>
              </a:ext>
            </a:extLst>
          </p:cNvPr>
          <p:cNvSpPr>
            <a:spLocks noGrp="1"/>
          </p:cNvSpPr>
          <p:nvPr>
            <p:ph type="sldNum" sz="quarter" idx="5"/>
          </p:nvPr>
        </p:nvSpPr>
        <p:spPr/>
        <p:txBody>
          <a:bodyPr rtlCol="0"/>
          <a:lstStyle/>
          <a:p>
            <a:pPr rtl="0"/>
            <a:fld id="{DAE5FABD-26C8-4F74-B1E3-45BC91BC9D7B}" type="slidenum">
              <a:rPr lang="en-GB" smtClean="0"/>
              <a:pPr rtl="0"/>
              <a:t>12</a:t>
            </a:fld>
            <a:endParaRPr lang="en-GB"/>
          </a:p>
        </p:txBody>
      </p:sp>
    </p:spTree>
    <p:extLst>
      <p:ext uri="{BB962C8B-B14F-4D97-AF65-F5344CB8AC3E}">
        <p14:creationId xmlns:p14="http://schemas.microsoft.com/office/powerpoint/2010/main" val="553733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E071A-E469-FC74-32F9-CB31CB579E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B46540-7333-D67D-CEEE-8B85006CB6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A0AE8C-B5BE-18D8-9F1C-08FA74943AA3}"/>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B525A3C8-8201-7B9B-75D9-ED294392F72D}"/>
              </a:ext>
            </a:extLst>
          </p:cNvPr>
          <p:cNvSpPr>
            <a:spLocks noGrp="1"/>
          </p:cNvSpPr>
          <p:nvPr>
            <p:ph type="sldNum" sz="quarter" idx="5"/>
          </p:nvPr>
        </p:nvSpPr>
        <p:spPr/>
        <p:txBody>
          <a:bodyPr rtlCol="0"/>
          <a:lstStyle/>
          <a:p>
            <a:pPr rtl="0"/>
            <a:fld id="{DAE5FABD-26C8-4F74-B1E3-45BC91BC9D7B}" type="slidenum">
              <a:rPr lang="en-GB" smtClean="0"/>
              <a:pPr rtl="0"/>
              <a:t>13</a:t>
            </a:fld>
            <a:endParaRPr lang="en-GB"/>
          </a:p>
        </p:txBody>
      </p:sp>
    </p:spTree>
    <p:extLst>
      <p:ext uri="{BB962C8B-B14F-4D97-AF65-F5344CB8AC3E}">
        <p14:creationId xmlns:p14="http://schemas.microsoft.com/office/powerpoint/2010/main" val="3027723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C3944-9B4A-0F43-1B3C-443D9ABAAC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7365B5-A321-E1C6-9363-CAB48D1BBC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21A007-6E4E-C25E-A1D9-7A81BBFF381A}"/>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9AAF3D9F-9C95-8BFF-F37A-E9CF23E32BD4}"/>
              </a:ext>
            </a:extLst>
          </p:cNvPr>
          <p:cNvSpPr>
            <a:spLocks noGrp="1"/>
          </p:cNvSpPr>
          <p:nvPr>
            <p:ph type="sldNum" sz="quarter" idx="5"/>
          </p:nvPr>
        </p:nvSpPr>
        <p:spPr/>
        <p:txBody>
          <a:bodyPr rtlCol="0"/>
          <a:lstStyle/>
          <a:p>
            <a:pPr rtl="0"/>
            <a:fld id="{DAE5FABD-26C8-4F74-B1E3-45BC91BC9D7B}" type="slidenum">
              <a:rPr lang="en-GB" smtClean="0"/>
              <a:pPr rtl="0"/>
              <a:t>14</a:t>
            </a:fld>
            <a:endParaRPr lang="en-GB"/>
          </a:p>
        </p:txBody>
      </p:sp>
    </p:spTree>
    <p:extLst>
      <p:ext uri="{BB962C8B-B14F-4D97-AF65-F5344CB8AC3E}">
        <p14:creationId xmlns:p14="http://schemas.microsoft.com/office/powerpoint/2010/main" val="420610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B63F2-142E-3A44-73D2-8D64FF4458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2ECB5B-1E6D-4359-F0DD-CEBE196467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24D7BE-02F9-5A99-CB29-DF49666B2B89}"/>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C9BE682D-315A-43B7-ECB6-A6D518FA1BF2}"/>
              </a:ext>
            </a:extLst>
          </p:cNvPr>
          <p:cNvSpPr>
            <a:spLocks noGrp="1"/>
          </p:cNvSpPr>
          <p:nvPr>
            <p:ph type="sldNum" sz="quarter" idx="5"/>
          </p:nvPr>
        </p:nvSpPr>
        <p:spPr/>
        <p:txBody>
          <a:bodyPr rtlCol="0"/>
          <a:lstStyle/>
          <a:p>
            <a:pPr rtl="0"/>
            <a:fld id="{DAE5FABD-26C8-4F74-B1E3-45BC91BC9D7B}" type="slidenum">
              <a:rPr lang="en-GB" smtClean="0"/>
              <a:pPr rtl="0"/>
              <a:t>15</a:t>
            </a:fld>
            <a:endParaRPr lang="en-GB"/>
          </a:p>
        </p:txBody>
      </p:sp>
    </p:spTree>
    <p:extLst>
      <p:ext uri="{BB962C8B-B14F-4D97-AF65-F5344CB8AC3E}">
        <p14:creationId xmlns:p14="http://schemas.microsoft.com/office/powerpoint/2010/main" val="2054466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C55D1-22F3-7D90-3FA4-83771523E3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1E4448-91E5-CCA1-A391-770A884639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28794-828E-C518-F432-8C3D61131FC1}"/>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7F967E7C-1C9F-2396-304C-4CA66C36B3B0}"/>
              </a:ext>
            </a:extLst>
          </p:cNvPr>
          <p:cNvSpPr>
            <a:spLocks noGrp="1"/>
          </p:cNvSpPr>
          <p:nvPr>
            <p:ph type="sldNum" sz="quarter" idx="5"/>
          </p:nvPr>
        </p:nvSpPr>
        <p:spPr/>
        <p:txBody>
          <a:bodyPr rtlCol="0"/>
          <a:lstStyle/>
          <a:p>
            <a:pPr rtl="0"/>
            <a:fld id="{DAE5FABD-26C8-4F74-B1E3-45BC91BC9D7B}" type="slidenum">
              <a:rPr lang="en-GB" smtClean="0"/>
              <a:pPr rtl="0"/>
              <a:t>16</a:t>
            </a:fld>
            <a:endParaRPr lang="en-GB"/>
          </a:p>
        </p:txBody>
      </p:sp>
    </p:spTree>
    <p:extLst>
      <p:ext uri="{BB962C8B-B14F-4D97-AF65-F5344CB8AC3E}">
        <p14:creationId xmlns:p14="http://schemas.microsoft.com/office/powerpoint/2010/main" val="1898328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A08B-07E6-FD88-F516-E621A21E9C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48F2F7-08AC-B580-3E1F-61F99DE51A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180F31-939F-5D0E-A3E7-3E3774E4A928}"/>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0FCBE30B-FC2B-3CF8-4D52-E079AC7A40BE}"/>
              </a:ext>
            </a:extLst>
          </p:cNvPr>
          <p:cNvSpPr>
            <a:spLocks noGrp="1"/>
          </p:cNvSpPr>
          <p:nvPr>
            <p:ph type="sldNum" sz="quarter" idx="5"/>
          </p:nvPr>
        </p:nvSpPr>
        <p:spPr/>
        <p:txBody>
          <a:bodyPr rtlCol="0"/>
          <a:lstStyle/>
          <a:p>
            <a:pPr rtl="0"/>
            <a:fld id="{DAE5FABD-26C8-4F74-B1E3-45BC91BC9D7B}" type="slidenum">
              <a:rPr lang="en-GB" smtClean="0"/>
              <a:pPr rtl="0"/>
              <a:t>17</a:t>
            </a:fld>
            <a:endParaRPr lang="en-GB"/>
          </a:p>
        </p:txBody>
      </p:sp>
    </p:spTree>
    <p:extLst>
      <p:ext uri="{BB962C8B-B14F-4D97-AF65-F5344CB8AC3E}">
        <p14:creationId xmlns:p14="http://schemas.microsoft.com/office/powerpoint/2010/main" val="2286368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E9659-9337-E3A9-CC8B-2A2BF5C925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17066A-66C8-7011-9A4B-C22C0092A3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8BABEE-547C-F19B-CF4E-DA13990C5654}"/>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12DFF3A0-EA4A-016B-D3D8-734A4D064A00}"/>
              </a:ext>
            </a:extLst>
          </p:cNvPr>
          <p:cNvSpPr>
            <a:spLocks noGrp="1"/>
          </p:cNvSpPr>
          <p:nvPr>
            <p:ph type="sldNum" sz="quarter" idx="5"/>
          </p:nvPr>
        </p:nvSpPr>
        <p:spPr/>
        <p:txBody>
          <a:bodyPr rtlCol="0"/>
          <a:lstStyle/>
          <a:p>
            <a:pPr rtl="0"/>
            <a:fld id="{DAE5FABD-26C8-4F74-B1E3-45BC91BC9D7B}" type="slidenum">
              <a:rPr lang="en-GB" smtClean="0"/>
              <a:pPr rtl="0"/>
              <a:t>18</a:t>
            </a:fld>
            <a:endParaRPr lang="en-GB"/>
          </a:p>
        </p:txBody>
      </p:sp>
    </p:spTree>
    <p:extLst>
      <p:ext uri="{BB962C8B-B14F-4D97-AF65-F5344CB8AC3E}">
        <p14:creationId xmlns:p14="http://schemas.microsoft.com/office/powerpoint/2010/main" val="3736501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DAE5FABD-26C8-4F74-B1E3-45BC91BC9D7B}" type="slidenum">
              <a:rPr lang="en-GB" smtClean="0"/>
              <a:pPr/>
              <a:t>2</a:t>
            </a:fld>
            <a:endParaRPr lang="en-GB"/>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DAE5FABD-26C8-4F74-B1E3-45BC91BC9D7B}" type="slidenum">
              <a:rPr lang="en-GB" smtClean="0"/>
              <a:pPr rtl="0"/>
              <a:t>3</a:t>
            </a:fld>
            <a:endParaRPr lang="en-GB"/>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66422-9D7D-AC80-2A9D-C828C19118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EC9C7D-4B18-7FCB-7B8F-2D7B3E7330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0E3E56-5BA4-8603-583D-8210DA0F89FA}"/>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E58EBFB3-E4AE-889C-2C4D-B0F33E547D5B}"/>
              </a:ext>
            </a:extLst>
          </p:cNvPr>
          <p:cNvSpPr>
            <a:spLocks noGrp="1"/>
          </p:cNvSpPr>
          <p:nvPr>
            <p:ph type="sldNum" sz="quarter" idx="5"/>
          </p:nvPr>
        </p:nvSpPr>
        <p:spPr/>
        <p:txBody>
          <a:bodyPr rtlCol="0"/>
          <a:lstStyle/>
          <a:p>
            <a:pPr rtl="0"/>
            <a:fld id="{DAE5FABD-26C8-4F74-B1E3-45BC91BC9D7B}" type="slidenum">
              <a:rPr lang="en-GB" smtClean="0"/>
              <a:pPr rtl="0"/>
              <a:t>4</a:t>
            </a:fld>
            <a:endParaRPr lang="en-GB"/>
          </a:p>
        </p:txBody>
      </p:sp>
    </p:spTree>
    <p:extLst>
      <p:ext uri="{BB962C8B-B14F-4D97-AF65-F5344CB8AC3E}">
        <p14:creationId xmlns:p14="http://schemas.microsoft.com/office/powerpoint/2010/main" val="2915503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34781-2B7C-1D8F-2768-719AD86169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6A38C8-EE71-9803-333A-8B3D5AAD90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665590-CE66-3BF3-C830-DF0E3EC5EF24}"/>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719C68AB-552B-F056-8A48-0B01138030B8}"/>
              </a:ext>
            </a:extLst>
          </p:cNvPr>
          <p:cNvSpPr>
            <a:spLocks noGrp="1"/>
          </p:cNvSpPr>
          <p:nvPr>
            <p:ph type="sldNum" sz="quarter" idx="5"/>
          </p:nvPr>
        </p:nvSpPr>
        <p:spPr/>
        <p:txBody>
          <a:bodyPr rtlCol="0"/>
          <a:lstStyle/>
          <a:p>
            <a:pPr rtl="0"/>
            <a:fld id="{DAE5FABD-26C8-4F74-B1E3-45BC91BC9D7B}" type="slidenum">
              <a:rPr lang="en-GB" smtClean="0"/>
              <a:pPr rtl="0"/>
              <a:t>5</a:t>
            </a:fld>
            <a:endParaRPr lang="en-GB"/>
          </a:p>
        </p:txBody>
      </p:sp>
    </p:spTree>
    <p:extLst>
      <p:ext uri="{BB962C8B-B14F-4D97-AF65-F5344CB8AC3E}">
        <p14:creationId xmlns:p14="http://schemas.microsoft.com/office/powerpoint/2010/main" val="41438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FF744-3858-2DCB-4B08-3F8624366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A1E53F-E5F9-02A1-6ED4-593763FEAF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8543CE-DF19-0B6D-736E-8B64FF180402}"/>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34722E7A-6E31-DE99-BF9D-5E4838A20FE0}"/>
              </a:ext>
            </a:extLst>
          </p:cNvPr>
          <p:cNvSpPr>
            <a:spLocks noGrp="1"/>
          </p:cNvSpPr>
          <p:nvPr>
            <p:ph type="sldNum" sz="quarter" idx="5"/>
          </p:nvPr>
        </p:nvSpPr>
        <p:spPr/>
        <p:txBody>
          <a:bodyPr rtlCol="0"/>
          <a:lstStyle/>
          <a:p>
            <a:pPr rtl="0"/>
            <a:fld id="{DAE5FABD-26C8-4F74-B1E3-45BC91BC9D7B}" type="slidenum">
              <a:rPr lang="en-GB" smtClean="0"/>
              <a:pPr rtl="0"/>
              <a:t>6</a:t>
            </a:fld>
            <a:endParaRPr lang="en-GB"/>
          </a:p>
        </p:txBody>
      </p:sp>
    </p:spTree>
    <p:extLst>
      <p:ext uri="{BB962C8B-B14F-4D97-AF65-F5344CB8AC3E}">
        <p14:creationId xmlns:p14="http://schemas.microsoft.com/office/powerpoint/2010/main" val="1471771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16568-3D0E-5A45-A698-551B6A90A4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370C03-EABC-0DCC-7DAF-7774C230D9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476116-6373-87A2-D705-A1F11737A40E}"/>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16B77D1C-E249-9C55-6C6E-4DAA6124C9BC}"/>
              </a:ext>
            </a:extLst>
          </p:cNvPr>
          <p:cNvSpPr>
            <a:spLocks noGrp="1"/>
          </p:cNvSpPr>
          <p:nvPr>
            <p:ph type="sldNum" sz="quarter" idx="5"/>
          </p:nvPr>
        </p:nvSpPr>
        <p:spPr/>
        <p:txBody>
          <a:bodyPr rtlCol="0"/>
          <a:lstStyle/>
          <a:p>
            <a:pPr rtl="0"/>
            <a:fld id="{DAE5FABD-26C8-4F74-B1E3-45BC91BC9D7B}" type="slidenum">
              <a:rPr lang="en-GB" smtClean="0"/>
              <a:pPr rtl="0"/>
              <a:t>7</a:t>
            </a:fld>
            <a:endParaRPr lang="en-GB"/>
          </a:p>
        </p:txBody>
      </p:sp>
    </p:spTree>
    <p:extLst>
      <p:ext uri="{BB962C8B-B14F-4D97-AF65-F5344CB8AC3E}">
        <p14:creationId xmlns:p14="http://schemas.microsoft.com/office/powerpoint/2010/main" val="244897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262B7-CB25-299E-3D67-E1460622C3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6851A1-4C1F-E2AB-FC0B-AA5263EC4D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CC239A-E0CE-E55D-EA3E-759A47A6D1B6}"/>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93CF35BB-BF97-5A9E-7997-4C6731211FF8}"/>
              </a:ext>
            </a:extLst>
          </p:cNvPr>
          <p:cNvSpPr>
            <a:spLocks noGrp="1"/>
          </p:cNvSpPr>
          <p:nvPr>
            <p:ph type="sldNum" sz="quarter" idx="5"/>
          </p:nvPr>
        </p:nvSpPr>
        <p:spPr/>
        <p:txBody>
          <a:bodyPr rtlCol="0"/>
          <a:lstStyle/>
          <a:p>
            <a:pPr rtl="0"/>
            <a:fld id="{DAE5FABD-26C8-4F74-B1E3-45BC91BC9D7B}" type="slidenum">
              <a:rPr lang="en-GB" smtClean="0"/>
              <a:pPr rtl="0"/>
              <a:t>8</a:t>
            </a:fld>
            <a:endParaRPr lang="en-GB"/>
          </a:p>
        </p:txBody>
      </p:sp>
    </p:spTree>
    <p:extLst>
      <p:ext uri="{BB962C8B-B14F-4D97-AF65-F5344CB8AC3E}">
        <p14:creationId xmlns:p14="http://schemas.microsoft.com/office/powerpoint/2010/main" val="4280359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0F3F4-FFB0-A6ED-F357-7F9C10AD29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57D6E2-0104-A1A1-E52D-E8E888C4CB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1B1EF2-8E09-73F6-6806-C4D45A9E0419}"/>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2A4BCB07-914B-41ED-E5F7-55BE2E97FCCA}"/>
              </a:ext>
            </a:extLst>
          </p:cNvPr>
          <p:cNvSpPr>
            <a:spLocks noGrp="1"/>
          </p:cNvSpPr>
          <p:nvPr>
            <p:ph type="sldNum" sz="quarter" idx="5"/>
          </p:nvPr>
        </p:nvSpPr>
        <p:spPr/>
        <p:txBody>
          <a:bodyPr rtlCol="0"/>
          <a:lstStyle/>
          <a:p>
            <a:pPr rtl="0"/>
            <a:fld id="{DAE5FABD-26C8-4F74-B1E3-45BC91BC9D7B}" type="slidenum">
              <a:rPr lang="en-GB" smtClean="0"/>
              <a:pPr rtl="0"/>
              <a:t>9</a:t>
            </a:fld>
            <a:endParaRPr lang="en-GB"/>
          </a:p>
        </p:txBody>
      </p:sp>
    </p:spTree>
    <p:extLst>
      <p:ext uri="{BB962C8B-B14F-4D97-AF65-F5344CB8AC3E}">
        <p14:creationId xmlns:p14="http://schemas.microsoft.com/office/powerpoint/2010/main" val="2392870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rtl="0"/>
            <a:r>
              <a:rPr lang="en-GB"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en-GB" noProof="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 name="Title 1"/>
          <p:cNvSpPr>
            <a:spLocks noGrp="1"/>
          </p:cNvSpPr>
          <p:nvPr>
            <p:ph type="ctrTitle"/>
          </p:nvPr>
        </p:nvSpPr>
        <p:spPr>
          <a:xfrm>
            <a:off x="1378135" y="1219199"/>
            <a:ext cx="7232465" cy="2732439"/>
          </a:xfrm>
        </p:spPr>
        <p:txBody>
          <a:bodyPr rtlCol="0" anchor="t">
            <a:normAutofit/>
          </a:bodyPr>
          <a:lstStyle>
            <a:lvl1pPr algn="l">
              <a:defRPr lang="en-US" sz="5000" kern="1200" cap="all" spc="100" baseline="0" dirty="0">
                <a:solidFill>
                  <a:srgbClr val="2C2E52"/>
                </a:solidFill>
                <a:latin typeface="+mj-lt"/>
                <a:ea typeface="+mj-ea"/>
                <a:cs typeface="+mj-cs"/>
              </a:defRPr>
            </a:lvl1pPr>
          </a:lstStyle>
          <a:p>
            <a:pPr rtl="0"/>
            <a:r>
              <a:rPr lang="en-US" noProof="0"/>
              <a:t>Click to edit Master title style</a:t>
            </a:r>
            <a:endParaRPr lang="en-GB" noProof="0"/>
          </a:p>
        </p:txBody>
      </p:sp>
      <p:sp>
        <p:nvSpPr>
          <p:cNvPr id="3" name="Subtitle 2"/>
          <p:cNvSpPr>
            <a:spLocks noGrp="1"/>
          </p:cNvSpPr>
          <p:nvPr>
            <p:ph type="subTitle" idx="1"/>
          </p:nvPr>
        </p:nvSpPr>
        <p:spPr>
          <a:xfrm>
            <a:off x="1378134" y="4069079"/>
            <a:ext cx="5022666" cy="1463040"/>
          </a:xfrm>
        </p:spPr>
        <p:txBody>
          <a:bodyPr lIns="91440" rIns="91440" rtlCol="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n-US" noProof="0"/>
              <a:t>Click to edit Master subtitle style</a:t>
            </a:r>
            <a:endParaRPr lang="en-GB"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en-GB" noProof="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rtlCol="0" anchor="ctr">
            <a:noAutofit/>
          </a:bodyPr>
          <a:lstStyle>
            <a:lvl1pPr marL="0" indent="0" algn="ctr">
              <a:buNone/>
              <a:defRPr/>
            </a:lvl1pPr>
          </a:lstStyle>
          <a:p>
            <a:pPr rtl="0"/>
            <a:r>
              <a:rPr lang="en-GB" noProof="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rtlCol="0" anchor="ctr">
            <a:noAutofit/>
          </a:bodyPr>
          <a:lstStyle>
            <a:lvl1pPr marL="0" indent="0" algn="ctr">
              <a:buNone/>
              <a:defRPr sz="1600">
                <a:solidFill>
                  <a:schemeClr val="bg1">
                    <a:lumMod val="75000"/>
                  </a:schemeClr>
                </a:solidFill>
              </a:defRPr>
            </a:lvl1pPr>
          </a:lstStyle>
          <a:p>
            <a:pPr rtl="0"/>
            <a:r>
              <a:rPr lang="en-GB" noProof="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en-GB"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n-GB" noProof="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rtlCol="0" anchor="ctr">
            <a:noAutofit/>
          </a:bodyPr>
          <a:lstStyle>
            <a:lvl1pPr marL="0" indent="0" algn="ctr">
              <a:buNone/>
              <a:defRPr sz="1600">
                <a:solidFill>
                  <a:schemeClr val="bg1">
                    <a:lumMod val="75000"/>
                  </a:schemeClr>
                </a:solidFill>
              </a:defRPr>
            </a:lvl1pPr>
          </a:lstStyle>
          <a:p>
            <a:pPr rtl="0"/>
            <a:r>
              <a:rPr lang="en-GB" noProof="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en-GB"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en-GB"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rtl="0"/>
            <a:r>
              <a:rPr lang="en-GB"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en-GB" noProof="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 name="Title 1"/>
          <p:cNvSpPr>
            <a:spLocks noGrp="1"/>
          </p:cNvSpPr>
          <p:nvPr>
            <p:ph type="ctrTitle"/>
          </p:nvPr>
        </p:nvSpPr>
        <p:spPr>
          <a:xfrm>
            <a:off x="1378135" y="1219199"/>
            <a:ext cx="7232465" cy="2732439"/>
          </a:xfrm>
        </p:spPr>
        <p:txBody>
          <a:bodyPr rtlCol="0" anchor="t">
            <a:normAutofit/>
          </a:bodyPr>
          <a:lstStyle>
            <a:lvl1pPr algn="l">
              <a:defRPr lang="en-US" sz="5000" kern="1200" cap="all" spc="100" baseline="0" dirty="0">
                <a:solidFill>
                  <a:srgbClr val="2C2E52"/>
                </a:solidFill>
                <a:latin typeface="+mj-lt"/>
                <a:ea typeface="+mj-ea"/>
                <a:cs typeface="+mj-cs"/>
              </a:defRPr>
            </a:lvl1pPr>
          </a:lstStyle>
          <a:p>
            <a:pPr rtl="0"/>
            <a:r>
              <a:rPr lang="en-US" noProof="0"/>
              <a:t>Click to edit Master title style</a:t>
            </a:r>
            <a:endParaRPr lang="en-GB" noProof="0"/>
          </a:p>
        </p:txBody>
      </p:sp>
      <p:sp>
        <p:nvSpPr>
          <p:cNvPr id="3" name="Subtitle 2"/>
          <p:cNvSpPr>
            <a:spLocks noGrp="1"/>
          </p:cNvSpPr>
          <p:nvPr>
            <p:ph type="subTitle" idx="1"/>
          </p:nvPr>
        </p:nvSpPr>
        <p:spPr>
          <a:xfrm>
            <a:off x="1378134" y="4069079"/>
            <a:ext cx="5022666" cy="1463040"/>
          </a:xfrm>
        </p:spPr>
        <p:txBody>
          <a:bodyPr lIns="91440" rIns="91440" rtlCol="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n-US" noProof="0"/>
              <a:t>Click to edit Master subtitle style</a:t>
            </a:r>
            <a:endParaRPr lang="en-GB"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en-GB" noProof="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rtlCol="0" anchor="ctr">
            <a:noAutofit/>
          </a:bodyPr>
          <a:lstStyle>
            <a:lvl1pPr marL="0" indent="0" algn="ctr">
              <a:buNone/>
              <a:defRPr/>
            </a:lvl1pPr>
          </a:lstStyle>
          <a:p>
            <a:pPr rtl="0"/>
            <a:r>
              <a:rPr lang="en-GB" noProof="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rtlCol="0"/>
          <a:lstStyle>
            <a:lvl1pPr marL="0" indent="0">
              <a:buNone/>
              <a:defRPr>
                <a:solidFill>
                  <a:schemeClr val="tx1">
                    <a:alpha val="0"/>
                  </a:schemeClr>
                </a:solidFill>
              </a:defRPr>
            </a:lvl1pPr>
          </a:lstStyle>
          <a:p>
            <a:pPr lvl="0" rtl="0"/>
            <a:r>
              <a:rPr lang="en-GB"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en-GB"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en-GB"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a:solidFill>
                  <a:schemeClr val="tx2"/>
                </a:solidFill>
              </a:defRPr>
            </a:lvl1pPr>
          </a:lstStyle>
          <a:p>
            <a:pPr lvl="0" rtl="0"/>
            <a:r>
              <a:rPr lang="en-GB"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rtlCol="0">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rtlCol="0">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rtlCol="0">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rtlCol="0"/>
          <a:lstStyle>
            <a:lvl1pPr marL="0" indent="0">
              <a:buNone/>
              <a:defRPr>
                <a:solidFill>
                  <a:schemeClr val="tx1">
                    <a:alpha val="0"/>
                  </a:schemeClr>
                </a:solidFill>
              </a:defRPr>
            </a:lvl1pPr>
          </a:lstStyle>
          <a:p>
            <a:pPr lvl="0" rtl="0"/>
            <a:r>
              <a:rPr lang="en-GB"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rtlCol="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rtl="0"/>
            <a:r>
              <a:rPr lang="en-GB"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rtlCol="0" anchor="ctr"/>
          <a:lstStyle>
            <a:lvl1pPr marL="0" indent="0" algn="ctr">
              <a:buNone/>
              <a:defRPr/>
            </a:lvl1pPr>
          </a:lstStyle>
          <a:p>
            <a:pPr rtl="0"/>
            <a:r>
              <a:rPr lang="en-GB" noProof="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rtlCol="0"/>
          <a:lstStyle>
            <a:lvl1pPr marL="0" indent="0">
              <a:buNone/>
              <a:defRPr>
                <a:solidFill>
                  <a:schemeClr val="tx1">
                    <a:alpha val="0"/>
                  </a:schemeClr>
                </a:solidFill>
              </a:defRPr>
            </a:lvl1pPr>
          </a:lstStyle>
          <a:p>
            <a:pPr lvl="0" rtl="0"/>
            <a:r>
              <a:rPr lang="en-GB"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rtlCol="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rtl="0"/>
            <a:r>
              <a:rPr lang="en-GB" noProof="0"/>
              <a:t>Important Content</a:t>
            </a:r>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rtlCol="0"/>
          <a:lstStyle>
            <a:lvl1pPr marL="0" indent="0">
              <a:buNone/>
              <a:defRPr>
                <a:solidFill>
                  <a:schemeClr val="tx1">
                    <a:alpha val="0"/>
                  </a:schemeClr>
                </a:solidFill>
              </a:defRPr>
            </a:lvl1pPr>
          </a:lstStyle>
          <a:p>
            <a:pPr lvl="0" rtl="0"/>
            <a:r>
              <a:rPr lang="en-GB" noProof="0"/>
              <a:t>I</a:t>
            </a:r>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rtlCol="0"/>
          <a:lstStyle>
            <a:lvl1pPr marL="0" indent="0">
              <a:buNone/>
              <a:defRPr>
                <a:solidFill>
                  <a:schemeClr val="tx1">
                    <a:alpha val="0"/>
                  </a:schemeClr>
                </a:solidFill>
              </a:defRPr>
            </a:lvl1pPr>
          </a:lstStyle>
          <a:p>
            <a:pPr lvl="0" rtl="0"/>
            <a:r>
              <a:rPr lang="en-GB" noProof="0"/>
              <a:t>I</a:t>
            </a:r>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 name="Title 1"/>
          <p:cNvSpPr>
            <a:spLocks noGrp="1"/>
          </p:cNvSpPr>
          <p:nvPr>
            <p:ph type="ctrTitle"/>
          </p:nvPr>
        </p:nvSpPr>
        <p:spPr>
          <a:xfrm>
            <a:off x="1295400" y="1905000"/>
            <a:ext cx="5864382" cy="2275238"/>
          </a:xfrm>
        </p:spPr>
        <p:txBody>
          <a:bodyPr rtlCol="0" anchor="t">
            <a:normAutofit/>
          </a:bodyPr>
          <a:lstStyle>
            <a:lvl1pPr algn="l">
              <a:defRPr lang="en-US" sz="5000" kern="1200" cap="all" spc="100" baseline="0" dirty="0">
                <a:solidFill>
                  <a:srgbClr val="2C2E52"/>
                </a:solidFill>
                <a:latin typeface="+mj-lt"/>
                <a:ea typeface="+mj-ea"/>
                <a:cs typeface="+mj-cs"/>
              </a:defRPr>
            </a:lvl1pPr>
          </a:lstStyle>
          <a:p>
            <a:pPr rtl="0"/>
            <a:r>
              <a:rPr lang="en-US" noProof="0"/>
              <a:t>Click to edit Master title style</a:t>
            </a:r>
            <a:endParaRPr lang="en-GB" noProof="0"/>
          </a:p>
        </p:txBody>
      </p:sp>
      <p:sp>
        <p:nvSpPr>
          <p:cNvPr id="3" name="Subtitle 2"/>
          <p:cNvSpPr>
            <a:spLocks noGrp="1"/>
          </p:cNvSpPr>
          <p:nvPr>
            <p:ph type="subTitle" idx="1"/>
          </p:nvPr>
        </p:nvSpPr>
        <p:spPr>
          <a:xfrm>
            <a:off x="1295400" y="4297679"/>
            <a:ext cx="4072586" cy="1463040"/>
          </a:xfrm>
        </p:spPr>
        <p:txBody>
          <a:bodyPr lIns="91440" rIns="91440" rtlCol="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n-US" noProof="0"/>
              <a:t>Click to edit Master subtitle style</a:t>
            </a:r>
            <a:endParaRPr lang="en-GB" noProof="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rtlCol="0"/>
          <a:lstStyle>
            <a:lvl1pPr marL="0" indent="0">
              <a:buNone/>
              <a:defRPr>
                <a:solidFill>
                  <a:schemeClr val="tx1">
                    <a:alpha val="0"/>
                  </a:schemeClr>
                </a:solidFill>
              </a:defRPr>
            </a:lvl1pPr>
          </a:lstStyle>
          <a:p>
            <a:pPr lvl="0" rtl="0"/>
            <a:r>
              <a:rPr lang="en-GB" noProof="0"/>
              <a:t>I</a:t>
            </a:r>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rtlCol="0"/>
          <a:lstStyle>
            <a:lvl1pPr marL="0" indent="0">
              <a:buNone/>
              <a:defRPr>
                <a:solidFill>
                  <a:schemeClr val="tx1">
                    <a:alpha val="0"/>
                  </a:schemeClr>
                </a:solidFill>
              </a:defRPr>
            </a:lvl1pPr>
          </a:lstStyle>
          <a:p>
            <a:pPr lvl="0" rtl="0"/>
            <a:r>
              <a:rPr lang="en-GB" noProof="0"/>
              <a:t>I</a:t>
            </a:r>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rtlCol="0" anchor="ctr">
            <a:noAutofit/>
          </a:bodyPr>
          <a:lstStyle>
            <a:lvl1pPr marL="0" indent="0" algn="ctr">
              <a:buNone/>
              <a:defRPr/>
            </a:lvl1pPr>
          </a:lstStyle>
          <a:p>
            <a:pPr rtl="0"/>
            <a:r>
              <a:rPr lang="en-GB" noProof="0"/>
              <a:t>Insert Image</a:t>
            </a:r>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rtlCol="0"/>
          <a:lstStyle>
            <a:lvl1pPr marL="0" indent="0">
              <a:buNone/>
              <a:defRPr>
                <a:solidFill>
                  <a:schemeClr val="tx1">
                    <a:alpha val="0"/>
                  </a:schemeClr>
                </a:solidFill>
              </a:defRPr>
            </a:lvl1pPr>
          </a:lstStyle>
          <a:p>
            <a:pPr lvl="0" rtl="0"/>
            <a:r>
              <a:rPr lang="en-GB"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rtlCol="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rtl="0"/>
            <a:r>
              <a:rPr lang="en-GB"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rtlCol="0">
            <a:spAutoFit/>
          </a:bodyPr>
          <a:lstStyle>
            <a:lvl1pPr marL="0" indent="0">
              <a:buNone/>
              <a:defRPr sz="2400" b="1">
                <a:solidFill>
                  <a:schemeClr val="tx2"/>
                </a:solidFill>
              </a:defRPr>
            </a:lvl1pPr>
          </a:lstStyle>
          <a:p>
            <a:pPr lvl="0" rtl="0"/>
            <a:r>
              <a:rPr lang="en-GB"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rtlCol="0">
            <a:spAutoFit/>
          </a:bodyPr>
          <a:lstStyle>
            <a:lvl1pPr marL="0" indent="0">
              <a:buNone/>
              <a:defRPr sz="2400" b="1">
                <a:solidFill>
                  <a:schemeClr val="accent2"/>
                </a:solidFill>
              </a:defRPr>
            </a:lvl1pPr>
          </a:lstStyle>
          <a:p>
            <a:pPr lvl="0" rtl="0"/>
            <a:r>
              <a:rPr lang="en-GB"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rtlCol="0" anchor="ctr"/>
          <a:lstStyle>
            <a:lvl1pPr marL="0" indent="0" algn="ctr">
              <a:buNone/>
              <a:defRPr/>
            </a:lvl1pPr>
          </a:lstStyle>
          <a:p>
            <a:pPr rtl="0"/>
            <a:r>
              <a:rPr lang="en-GB" noProof="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rtlCol="0" anchor="ctr"/>
          <a:lstStyle>
            <a:lvl1pPr marL="0" indent="0" algn="ctr">
              <a:buNone/>
              <a:defRPr/>
            </a:lvl1pPr>
          </a:lstStyle>
          <a:p>
            <a:pPr rtl="0"/>
            <a:r>
              <a:rPr lang="en-GB" noProof="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rtlCol="0">
            <a:noAutofit/>
          </a:bodyPr>
          <a:lstStyle>
            <a:lvl1pPr marL="0" indent="0">
              <a:buNone/>
              <a:defRPr sz="2400" b="1">
                <a:solidFill>
                  <a:schemeClr val="tx2"/>
                </a:solidFill>
              </a:defRPr>
            </a:lvl1pPr>
          </a:lstStyle>
          <a:p>
            <a:pPr lvl="0" rtl="0"/>
            <a:r>
              <a:rPr lang="en-GB"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rtlCol="0">
            <a:noAutofit/>
          </a:bodyPr>
          <a:lstStyle>
            <a:lvl1pPr marL="0" indent="0">
              <a:buNone/>
              <a:defRPr sz="2400" b="1">
                <a:solidFill>
                  <a:schemeClr val="accent5"/>
                </a:solidFill>
              </a:defRPr>
            </a:lvl1pPr>
          </a:lstStyle>
          <a:p>
            <a:pPr lvl="0" rtl="0"/>
            <a:r>
              <a:rPr lang="en-GB"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rtlCol="0" anchor="ctr"/>
          <a:lstStyle>
            <a:lvl1pPr marL="0" indent="0" algn="ctr">
              <a:buNone/>
              <a:defRPr/>
            </a:lvl1pPr>
          </a:lstStyle>
          <a:p>
            <a:pPr rtl="0"/>
            <a:r>
              <a:rPr lang="en-GB" noProof="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rtlCol="0" anchor="ctr"/>
          <a:lstStyle>
            <a:lvl1pPr marL="0" indent="0" algn="ctr">
              <a:buNone/>
              <a:defRPr/>
            </a:lvl1pPr>
          </a:lstStyle>
          <a:p>
            <a:pPr rtl="0"/>
            <a:r>
              <a:rPr lang="en-GB" noProof="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rtlCol="0">
            <a:noAutofit/>
          </a:bodyPr>
          <a:lstStyle>
            <a:lvl1pPr marL="0" indent="0">
              <a:buNone/>
              <a:defRPr sz="2400" b="1">
                <a:solidFill>
                  <a:schemeClr val="accent2"/>
                </a:solidFill>
              </a:defRPr>
            </a:lvl1pPr>
          </a:lstStyle>
          <a:p>
            <a:pPr lvl="0" rtl="0"/>
            <a:r>
              <a:rPr lang="en-GB"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rtlCol="0" anchor="ctr"/>
          <a:lstStyle>
            <a:lvl1pPr marL="0" indent="0" algn="ctr">
              <a:buNone/>
              <a:defRPr/>
            </a:lvl1pPr>
          </a:lstStyle>
          <a:p>
            <a:pPr rtl="0"/>
            <a:r>
              <a:rPr lang="en-GB" noProof="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rtlCol="0" anchor="ctr">
            <a:noAutofit/>
          </a:bodyPr>
          <a:lstStyle>
            <a:lvl1pPr>
              <a:defRPr/>
            </a:lvl1pPr>
          </a:lstStyle>
          <a:p>
            <a:pPr lvl="0" rtl="0"/>
            <a:r>
              <a:rPr lang="en-GB"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rtlCol="0">
            <a:noAutofit/>
          </a:bodyPr>
          <a:lstStyle>
            <a:lvl1pPr marL="0" indent="0">
              <a:buNone/>
              <a:defRPr sz="2400" b="1">
                <a:solidFill>
                  <a:schemeClr val="tx2"/>
                </a:solidFill>
              </a:defRPr>
            </a:lvl1pPr>
          </a:lstStyle>
          <a:p>
            <a:pPr lvl="0" rtl="0"/>
            <a:r>
              <a:rPr lang="en-GB"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rtlCol="0" anchor="ctr"/>
          <a:lstStyle>
            <a:lvl1pPr marL="0" indent="0" algn="ctr">
              <a:buNone/>
              <a:defRPr/>
            </a:lvl1pPr>
          </a:lstStyle>
          <a:p>
            <a:pPr rtl="0"/>
            <a:r>
              <a:rPr lang="en-GB" noProof="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rtlCol="0" anchor="ctr">
            <a:noAutofit/>
          </a:bodyPr>
          <a:lstStyle>
            <a:lvl1pPr>
              <a:defRPr/>
            </a:lvl1pPr>
          </a:lstStyle>
          <a:p>
            <a:pPr lvl="0" rtl="0"/>
            <a:r>
              <a:rPr lang="en-GB"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rtlCol="0">
            <a:noAutofit/>
          </a:bodyPr>
          <a:lstStyle>
            <a:lvl1pPr marL="0" indent="0">
              <a:buNone/>
              <a:defRPr sz="2400" b="1">
                <a:solidFill>
                  <a:schemeClr val="accent5"/>
                </a:solidFill>
              </a:defRPr>
            </a:lvl1pPr>
          </a:lstStyle>
          <a:p>
            <a:pPr lvl="0" rtl="0"/>
            <a:r>
              <a:rPr lang="en-GB"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rtlCol="0" anchor="ctr"/>
          <a:lstStyle>
            <a:lvl1pPr marL="0" indent="0" algn="ctr">
              <a:buNone/>
              <a:defRPr/>
            </a:lvl1pPr>
          </a:lstStyle>
          <a:p>
            <a:pPr rtl="0"/>
            <a:r>
              <a:rPr lang="en-GB" noProof="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rtlCol="0"/>
          <a:lstStyle>
            <a:lvl1pPr>
              <a:defRPr/>
            </a:lvl1pPr>
          </a:lstStyle>
          <a:p>
            <a:pPr lvl="0" rtl="0"/>
            <a:r>
              <a:rPr lang="en-GB"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rtlCol="0" anchor="ctr">
            <a:spAutoFit/>
          </a:bodyPr>
          <a:lstStyle>
            <a:lvl1pPr marL="0" indent="0">
              <a:buNone/>
              <a:defRPr sz="2400" b="1">
                <a:solidFill>
                  <a:schemeClr val="tx2"/>
                </a:solidFill>
              </a:defRPr>
            </a:lvl1pPr>
          </a:lstStyle>
          <a:p>
            <a:pPr lvl="0" rtl="0"/>
            <a:r>
              <a:rPr lang="en-GB"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rtlCol="0" anchor="ctr"/>
          <a:lstStyle>
            <a:lvl1pPr marL="0" indent="0" algn="ctr">
              <a:buNone/>
              <a:defRPr/>
            </a:lvl1pPr>
          </a:lstStyle>
          <a:p>
            <a:pPr rtl="0"/>
            <a:r>
              <a:rPr lang="en-GB" noProof="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rtlCol="0"/>
          <a:lstStyle>
            <a:lvl1pPr>
              <a:defRPr/>
            </a:lvl1pPr>
          </a:lstStyle>
          <a:p>
            <a:pPr lvl="0" rtl="0"/>
            <a:r>
              <a:rPr lang="en-GB"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rtlCol="0" anchor="ctr">
            <a:spAutoFit/>
          </a:bodyPr>
          <a:lstStyle>
            <a:lvl1pPr marL="0" indent="0">
              <a:buNone/>
              <a:defRPr sz="2400" b="1">
                <a:solidFill>
                  <a:schemeClr val="accent5"/>
                </a:solidFill>
              </a:defRPr>
            </a:lvl1pPr>
          </a:lstStyle>
          <a:p>
            <a:pPr lvl="0" rtl="0"/>
            <a:r>
              <a:rPr lang="en-GB"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rtlCol="0" anchor="ctr"/>
          <a:lstStyle>
            <a:lvl1pPr marL="0" indent="0" algn="ctr">
              <a:buNone/>
              <a:defRPr/>
            </a:lvl1pPr>
          </a:lstStyle>
          <a:p>
            <a:pPr rtl="0"/>
            <a:r>
              <a:rPr lang="en-GB" noProof="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rtlCol="0"/>
          <a:lstStyle>
            <a:lvl1pPr>
              <a:defRPr/>
            </a:lvl1pPr>
          </a:lstStyle>
          <a:p>
            <a:pPr lvl="0" rtl="0"/>
            <a:r>
              <a:rPr lang="en-GB"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rtlCol="0" anchor="ctr">
            <a:spAutoFit/>
          </a:bodyPr>
          <a:lstStyle>
            <a:lvl1pPr marL="0" indent="0">
              <a:buNone/>
              <a:defRPr sz="2400" b="1">
                <a:solidFill>
                  <a:schemeClr val="accent6"/>
                </a:solidFill>
              </a:defRPr>
            </a:lvl1pPr>
          </a:lstStyle>
          <a:p>
            <a:pPr lvl="0" rtl="0"/>
            <a:r>
              <a:rPr lang="en-GB"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rtlCol="0" anchor="ctr"/>
          <a:lstStyle>
            <a:lvl1pPr marL="0" indent="0" algn="ctr">
              <a:buNone/>
              <a:defRPr/>
            </a:lvl1pPr>
          </a:lstStyle>
          <a:p>
            <a:pPr rtl="0"/>
            <a:r>
              <a:rPr lang="en-GB" noProof="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rtlCol="0" anchor="ctr">
            <a:noAutofit/>
          </a:bodyPr>
          <a:lstStyle>
            <a:lvl1pPr marL="0" indent="0">
              <a:buNone/>
              <a:defRPr sz="1400"/>
            </a:lvl1pPr>
          </a:lstStyle>
          <a:p>
            <a:pPr lvl="0" rtl="0"/>
            <a:r>
              <a:rPr lang="en-GB"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rtlCol="0" anchor="ctr">
            <a:noAutofit/>
          </a:bodyPr>
          <a:lstStyle>
            <a:lvl1pPr marL="0" indent="0" algn="r">
              <a:buNone/>
              <a:defRPr sz="2000" b="1">
                <a:solidFill>
                  <a:schemeClr val="tx2"/>
                </a:solidFill>
              </a:defRPr>
            </a:lvl1pPr>
          </a:lstStyle>
          <a:p>
            <a:pPr lvl="0" rtl="0"/>
            <a:r>
              <a:rPr lang="en-GB"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lvl1pPr>
          </a:lstStyle>
          <a:p>
            <a:pPr rtl="0"/>
            <a:r>
              <a:rPr lang="en-GB" noProof="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rtlCol="0" anchor="ctr">
            <a:noAutofit/>
          </a:bodyPr>
          <a:lstStyle>
            <a:lvl1pPr marL="0" indent="0">
              <a:buNone/>
              <a:defRPr sz="1400"/>
            </a:lvl1pPr>
          </a:lstStyle>
          <a:p>
            <a:pPr lvl="0" rtl="0"/>
            <a:r>
              <a:rPr lang="en-GB"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rtlCol="0" anchor="ctr">
            <a:noAutofit/>
          </a:bodyPr>
          <a:lstStyle>
            <a:lvl1pPr marL="0" indent="0" algn="r">
              <a:buNone/>
              <a:defRPr sz="2000" b="1">
                <a:solidFill>
                  <a:schemeClr val="accent5"/>
                </a:solidFill>
              </a:defRPr>
            </a:lvl1pPr>
          </a:lstStyle>
          <a:p>
            <a:pPr lvl="0" rtl="0"/>
            <a:r>
              <a:rPr lang="en-GB"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lvl1pPr>
          </a:lstStyle>
          <a:p>
            <a:pPr rtl="0"/>
            <a:r>
              <a:rPr lang="en-GB" noProof="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rtlCol="0" anchor="ctr">
            <a:noAutofit/>
          </a:bodyPr>
          <a:lstStyle>
            <a:lvl1pPr marL="0" indent="0">
              <a:buNone/>
              <a:defRPr sz="1400"/>
            </a:lvl1pPr>
          </a:lstStyle>
          <a:p>
            <a:pPr lvl="0" rtl="0"/>
            <a:r>
              <a:rPr lang="en-GB"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rtlCol="0" anchor="ctr">
            <a:noAutofit/>
          </a:bodyPr>
          <a:lstStyle>
            <a:lvl1pPr marL="0" indent="0" algn="r">
              <a:buNone/>
              <a:defRPr sz="2000" b="1">
                <a:solidFill>
                  <a:schemeClr val="accent6"/>
                </a:solidFill>
              </a:defRPr>
            </a:lvl1pPr>
          </a:lstStyle>
          <a:p>
            <a:pPr lvl="0" rtl="0"/>
            <a:r>
              <a:rPr lang="en-GB"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lvl1pPr>
          </a:lstStyle>
          <a:p>
            <a:pPr rtl="0"/>
            <a:r>
              <a:rPr lang="en-GB" noProof="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en-GB" noProof="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en-GB" noProof="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en-GB" noProof="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rtlCol="0" anchor="t">
            <a:noAutofit/>
          </a:bodyPr>
          <a:lstStyle>
            <a:lvl1pPr marL="0" indent="0" algn="ctr">
              <a:spcBef>
                <a:spcPts val="0"/>
              </a:spcBef>
              <a:spcAft>
                <a:spcPts val="0"/>
              </a:spcAft>
              <a:buNone/>
              <a:defRPr sz="2000" b="1">
                <a:solidFill>
                  <a:schemeClr val="tx2"/>
                </a:solidFill>
              </a:defRPr>
            </a:lvl1pPr>
          </a:lstStyle>
          <a:p>
            <a:pPr lvl="0" rtl="0"/>
            <a:r>
              <a:rPr lang="en-GB"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rtlCol="0" anchor="t">
            <a:noAutofit/>
          </a:bodyPr>
          <a:lstStyle>
            <a:lvl1pPr marL="0" indent="0" algn="ctr">
              <a:spcBef>
                <a:spcPts val="0"/>
              </a:spcBef>
              <a:spcAft>
                <a:spcPts val="0"/>
              </a:spcAft>
              <a:buNone/>
              <a:defRPr sz="2000" b="1">
                <a:solidFill>
                  <a:schemeClr val="tx2"/>
                </a:solidFill>
              </a:defRPr>
            </a:lvl1pPr>
          </a:lstStyle>
          <a:p>
            <a:pPr lvl="0" rtl="0"/>
            <a:r>
              <a:rPr lang="en-GB"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rtlCol="0" anchor="t">
            <a:noAutofit/>
          </a:bodyPr>
          <a:lstStyle>
            <a:lvl1pPr marL="0" indent="0" algn="ctr">
              <a:spcBef>
                <a:spcPts val="0"/>
              </a:spcBef>
              <a:spcAft>
                <a:spcPts val="0"/>
              </a:spcAft>
              <a:buNone/>
              <a:defRPr sz="2000" b="1">
                <a:solidFill>
                  <a:schemeClr val="tx2"/>
                </a:solidFill>
              </a:defRPr>
            </a:lvl1pPr>
          </a:lstStyle>
          <a:p>
            <a:pPr lvl="0" rtl="0"/>
            <a:r>
              <a:rPr lang="en-GB"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rtlCol="0" anchor="t">
            <a:noAutofit/>
          </a:bodyPr>
          <a:lstStyle>
            <a:lvl1pPr marL="0" indent="0" algn="ctr">
              <a:spcBef>
                <a:spcPts val="0"/>
              </a:spcBef>
              <a:spcAft>
                <a:spcPts val="0"/>
              </a:spcAft>
              <a:buNone/>
              <a:defRPr sz="2000" b="1">
                <a:solidFill>
                  <a:schemeClr val="tx2"/>
                </a:solidFill>
                <a:latin typeface="+mj-lt"/>
              </a:defRPr>
            </a:lvl1pPr>
          </a:lstStyle>
          <a:p>
            <a:pPr lvl="0" rtl="0"/>
            <a:r>
              <a:rPr lang="en-GB"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rtlCol="0" anchor="t">
            <a:noAutofit/>
          </a:bodyPr>
          <a:lstStyle>
            <a:lvl1pPr marL="0" indent="0" algn="ctr">
              <a:spcBef>
                <a:spcPts val="0"/>
              </a:spcBef>
              <a:spcAft>
                <a:spcPts val="0"/>
              </a:spcAft>
              <a:buNone/>
              <a:defRPr sz="1400" b="0">
                <a:solidFill>
                  <a:schemeClr val="tx2"/>
                </a:solidFill>
                <a:latin typeface="+mn-lt"/>
              </a:defRPr>
            </a:lvl1pPr>
          </a:lstStyle>
          <a:p>
            <a:pPr lvl="0" rtl="0"/>
            <a:r>
              <a:rPr lang="en-GB"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rtl="0"/>
            <a:r>
              <a:rPr lang="en-GB"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rtl="0"/>
            <a:r>
              <a:rPr lang="en-GB"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rtl="0"/>
            <a:r>
              <a:rPr lang="en-GB"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rtl="0"/>
            <a:r>
              <a:rPr lang="en-GB"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rtl="0"/>
            <a:r>
              <a:rPr lang="en-GB"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rtlCol="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rtl="0"/>
            <a:r>
              <a:rPr lang="en-GB"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rtlCol="0" anchor="ctr">
            <a:noAutofit/>
          </a:bodyPr>
          <a:lstStyle>
            <a:lvl1pPr marL="0" indent="0" algn="l">
              <a:spcBef>
                <a:spcPts val="0"/>
              </a:spcBef>
              <a:spcAft>
                <a:spcPts val="0"/>
              </a:spcAft>
              <a:buNone/>
              <a:defRPr sz="1600" b="1">
                <a:solidFill>
                  <a:schemeClr val="tx2"/>
                </a:solidFill>
                <a:latin typeface="+mj-lt"/>
              </a:defRPr>
            </a:lvl1pPr>
          </a:lstStyle>
          <a:p>
            <a:pPr lvl="0" rtl="0"/>
            <a:r>
              <a:rPr lang="en-GB"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rtlCol="0" anchor="t">
            <a:noAutofit/>
          </a:bodyPr>
          <a:lstStyle>
            <a:lvl1pPr marL="0" indent="0" algn="l">
              <a:spcBef>
                <a:spcPts val="0"/>
              </a:spcBef>
              <a:spcAft>
                <a:spcPts val="0"/>
              </a:spcAft>
              <a:buNone/>
              <a:defRPr sz="1200" b="0">
                <a:solidFill>
                  <a:schemeClr val="tx2"/>
                </a:solidFill>
                <a:latin typeface="+mn-lt"/>
              </a:defRPr>
            </a:lvl1pPr>
          </a:lstStyle>
          <a:p>
            <a:pPr lvl="0" rtl="0"/>
            <a:r>
              <a:rPr lang="en-GB"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en-GB"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en-GB"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en-GB"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en-GB"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en-GB"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en-GB"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en-GB"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en-GB"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en-GB"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en-GB"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rtlCol="0" anchor="ctr">
            <a:noAutofit/>
          </a:bodyPr>
          <a:lstStyle>
            <a:lvl1pPr marL="0" indent="0" algn="l">
              <a:spcBef>
                <a:spcPts val="0"/>
              </a:spcBef>
              <a:spcAft>
                <a:spcPts val="0"/>
              </a:spcAft>
              <a:buNone/>
              <a:defRPr sz="1600" b="1">
                <a:solidFill>
                  <a:schemeClr val="tx2"/>
                </a:solidFill>
                <a:latin typeface="+mj-lt"/>
              </a:defRPr>
            </a:lvl1pPr>
          </a:lstStyle>
          <a:p>
            <a:pPr lvl="0" rtl="0"/>
            <a:r>
              <a:rPr lang="en-GB"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rtlCol="0" anchor="t">
            <a:noAutofit/>
          </a:bodyPr>
          <a:lstStyle>
            <a:lvl1pPr marL="0" indent="0" algn="l">
              <a:spcBef>
                <a:spcPts val="0"/>
              </a:spcBef>
              <a:spcAft>
                <a:spcPts val="0"/>
              </a:spcAft>
              <a:buNone/>
              <a:defRPr sz="1200" b="0">
                <a:solidFill>
                  <a:schemeClr val="tx2"/>
                </a:solidFill>
                <a:latin typeface="+mn-lt"/>
              </a:defRPr>
            </a:lvl1pPr>
          </a:lstStyle>
          <a:p>
            <a:pPr lvl="0" rtl="0"/>
            <a:r>
              <a:rPr lang="en-GB"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en-GB"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en-GB"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en-GB"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en-GB"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en-GB"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en-GB"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en-GB"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en-GB"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en-GB"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en-GB"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rtlCol="0" anchor="ctr">
            <a:noAutofit/>
          </a:bodyPr>
          <a:lstStyle>
            <a:lvl1pPr marL="0" indent="0" algn="ctr">
              <a:spcBef>
                <a:spcPts val="0"/>
              </a:spcBef>
              <a:spcAft>
                <a:spcPts val="0"/>
              </a:spcAft>
              <a:buNone/>
              <a:defRPr sz="1200" b="1">
                <a:solidFill>
                  <a:schemeClr val="accent1"/>
                </a:solidFill>
                <a:latin typeface="+mn-lt"/>
              </a:defRPr>
            </a:lvl1pPr>
          </a:lstStyle>
          <a:p>
            <a:pPr lvl="0" rtl="0"/>
            <a:r>
              <a:rPr lang="en-GB"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rtlCol="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rtl="0"/>
            <a:r>
              <a:rPr lang="en-GB"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rtlCol="0" anchor="ctr">
            <a:noAutofit/>
          </a:bodyPr>
          <a:lstStyle>
            <a:lvl1pPr marL="0" indent="0" algn="ctr">
              <a:buNone/>
              <a:defRPr/>
            </a:lvl1pPr>
          </a:lstStyle>
          <a:p>
            <a:pPr rtl="0"/>
            <a:r>
              <a:rPr lang="en-GB" noProof="0"/>
              <a:t>Insert Image</a:t>
            </a:r>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rtlCol="0">
            <a:noAutofit/>
          </a:bodyPr>
          <a:lstStyle>
            <a:lvl1pPr marL="0" indent="0" algn="ctr">
              <a:buNone/>
              <a:defRPr>
                <a:solidFill>
                  <a:schemeClr val="tx1">
                    <a:alpha val="0"/>
                  </a:schemeClr>
                </a:solidFill>
              </a:defRPr>
            </a:lvl1pPr>
          </a:lstStyle>
          <a:p>
            <a:pPr lvl="0" rtl="0"/>
            <a:r>
              <a:rPr lang="en-GB" noProof="0"/>
              <a:t>I</a:t>
            </a:r>
          </a:p>
        </p:txBody>
      </p:sp>
      <p:sp>
        <p:nvSpPr>
          <p:cNvPr id="2" name="Title 1"/>
          <p:cNvSpPr>
            <a:spLocks noGrp="1"/>
          </p:cNvSpPr>
          <p:nvPr>
            <p:ph type="ctrTitle"/>
          </p:nvPr>
        </p:nvSpPr>
        <p:spPr>
          <a:xfrm>
            <a:off x="3163809" y="1905000"/>
            <a:ext cx="5864382" cy="2275238"/>
          </a:xfrm>
        </p:spPr>
        <p:txBody>
          <a:bodyPr rtlCol="0" anchor="t">
            <a:normAutofit/>
          </a:bodyPr>
          <a:lstStyle>
            <a:lvl1pPr algn="ctr">
              <a:defRPr lang="en-US" sz="5000" kern="1200" cap="all" spc="100" baseline="0" dirty="0">
                <a:solidFill>
                  <a:schemeClr val="bg1"/>
                </a:solidFill>
                <a:latin typeface="+mj-lt"/>
                <a:ea typeface="+mj-ea"/>
                <a:cs typeface="+mj-cs"/>
              </a:defRPr>
            </a:lvl1pPr>
          </a:lstStyle>
          <a:p>
            <a:pPr rtl="0"/>
            <a:r>
              <a:rPr lang="en-US" noProof="0"/>
              <a:t>Click to edit Master title style</a:t>
            </a:r>
            <a:endParaRPr lang="en-GB" noProof="0"/>
          </a:p>
        </p:txBody>
      </p:sp>
      <p:sp>
        <p:nvSpPr>
          <p:cNvPr id="3" name="Subtitle 2"/>
          <p:cNvSpPr>
            <a:spLocks noGrp="1"/>
          </p:cNvSpPr>
          <p:nvPr>
            <p:ph type="subTitle" idx="1"/>
          </p:nvPr>
        </p:nvSpPr>
        <p:spPr>
          <a:xfrm>
            <a:off x="4059707" y="4297679"/>
            <a:ext cx="4072586" cy="1463040"/>
          </a:xfrm>
        </p:spPr>
        <p:txBody>
          <a:bodyPr lIns="91440" rIns="91440" rtlCol="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n-US" noProof="0"/>
              <a:t>Click to edit Master subtitle style</a:t>
            </a:r>
            <a:endParaRPr lang="en-GB" noProof="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rtlCol="0" anchor="ctr">
            <a:noAutofit/>
          </a:bodyPr>
          <a:lstStyle>
            <a:lvl1pPr marL="0" indent="0" algn="l">
              <a:spcBef>
                <a:spcPts val="0"/>
              </a:spcBef>
              <a:spcAft>
                <a:spcPts val="0"/>
              </a:spcAft>
              <a:buNone/>
              <a:defRPr sz="1600" b="1">
                <a:solidFill>
                  <a:schemeClr val="tx2"/>
                </a:solidFill>
                <a:latin typeface="+mj-lt"/>
              </a:defRPr>
            </a:lvl1pPr>
          </a:lstStyle>
          <a:p>
            <a:pPr lvl="0" rtl="0"/>
            <a:r>
              <a:rPr lang="en-GB"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rtlCol="0" anchor="t">
            <a:noAutofit/>
          </a:bodyPr>
          <a:lstStyle>
            <a:lvl1pPr marL="0" indent="0" algn="l">
              <a:spcBef>
                <a:spcPts val="0"/>
              </a:spcBef>
              <a:spcAft>
                <a:spcPts val="0"/>
              </a:spcAft>
              <a:buNone/>
              <a:defRPr sz="1200" b="0">
                <a:solidFill>
                  <a:schemeClr val="tx2"/>
                </a:solidFill>
                <a:latin typeface="+mn-lt"/>
              </a:defRPr>
            </a:lvl1pPr>
          </a:lstStyle>
          <a:p>
            <a:pPr lvl="0" rtl="0"/>
            <a:r>
              <a:rPr lang="en-GB"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en-GB"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en-GB"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en-GB"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en-GB"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en-GB"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en-GB"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en-GB"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en-GB"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en-GB"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en-GB"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en-GB"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en-GB"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en-GB"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en-GB"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en-GB"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en-GB"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en-GB"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en-GB"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a:solidFill>
                  <a:schemeClr val="bg1">
                    <a:lumMod val="50000"/>
                  </a:schemeClr>
                </a:solidFill>
              </a:defRPr>
            </a:lvl1pPr>
          </a:lstStyle>
          <a:p>
            <a:pPr rtl="0"/>
            <a:r>
              <a:rPr lang="en-GB" noProof="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rtlCol="0" anchor="ctr">
            <a:noAutofit/>
          </a:bodyPr>
          <a:lstStyle>
            <a:lvl1pPr marL="0" indent="0" algn="ctr">
              <a:spcBef>
                <a:spcPts val="0"/>
              </a:spcBef>
              <a:spcAft>
                <a:spcPts val="0"/>
              </a:spcAft>
              <a:buNone/>
              <a:defRPr sz="1100" b="1">
                <a:solidFill>
                  <a:schemeClr val="accent1"/>
                </a:solidFill>
                <a:latin typeface="+mn-lt"/>
              </a:defRPr>
            </a:lvl1pPr>
          </a:lstStyle>
          <a:p>
            <a:pPr lvl="0" rtl="0"/>
            <a:r>
              <a:rPr lang="en-GB"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rtlCol="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rtl="0"/>
            <a:r>
              <a:rPr lang="en-GB"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rtlCol="0" anchor="ctr">
            <a:noAutofit/>
          </a:bodyPr>
          <a:lstStyle>
            <a:lvl1pPr marL="0" indent="0" algn="ctr">
              <a:buNone/>
              <a:defRPr/>
            </a:lvl1pPr>
          </a:lstStyle>
          <a:p>
            <a:pPr rtl="0"/>
            <a:r>
              <a:rPr lang="en-GB" noProof="0"/>
              <a:t>Insert Image</a:t>
            </a:r>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 name="Title 1"/>
          <p:cNvSpPr>
            <a:spLocks noGrp="1"/>
          </p:cNvSpPr>
          <p:nvPr>
            <p:ph type="ctrTitle"/>
          </p:nvPr>
        </p:nvSpPr>
        <p:spPr>
          <a:xfrm>
            <a:off x="1257300" y="3962400"/>
            <a:ext cx="4114800" cy="1981200"/>
          </a:xfrm>
        </p:spPr>
        <p:txBody>
          <a:bodyPr rtlCol="0" anchor="ctr">
            <a:noAutofit/>
          </a:bodyPr>
          <a:lstStyle>
            <a:lvl1pPr algn="ctr">
              <a:lnSpc>
                <a:spcPct val="80000"/>
              </a:lnSpc>
              <a:defRPr sz="4000" b="0" spc="200" baseline="0"/>
            </a:lvl1pPr>
          </a:lstStyle>
          <a:p>
            <a:pPr rtl="0"/>
            <a:r>
              <a:rPr lang="en-US" noProof="0"/>
              <a:t>Click to edit Master title style</a:t>
            </a:r>
            <a:endParaRPr lang="en-GB" noProof="0"/>
          </a:p>
        </p:txBody>
      </p:sp>
      <p:sp>
        <p:nvSpPr>
          <p:cNvPr id="3" name="Subtitle 2"/>
          <p:cNvSpPr>
            <a:spLocks noGrp="1"/>
          </p:cNvSpPr>
          <p:nvPr>
            <p:ph type="subTitle" idx="1"/>
          </p:nvPr>
        </p:nvSpPr>
        <p:spPr>
          <a:xfrm>
            <a:off x="6057900" y="4114800"/>
            <a:ext cx="4876800" cy="1371602"/>
          </a:xfrm>
        </p:spPr>
        <p:txBody>
          <a:bodyPr lIns="91440" rIns="91440" rtlCol="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n-US" noProof="0"/>
              <a:t>Click to edit Master subtitle style</a:t>
            </a:r>
            <a:endParaRPr lang="en-GB" noProof="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rtlCol="0" anchor="ctr">
            <a:noAutofit/>
          </a:bodyPr>
          <a:lstStyle>
            <a:lvl1pPr marL="0" indent="0" algn="ctr">
              <a:buNone/>
              <a:defRPr/>
            </a:lvl1pPr>
          </a:lstStyle>
          <a:p>
            <a:pPr rtl="0"/>
            <a:r>
              <a:rPr lang="en-GB" noProof="0"/>
              <a:t>Insert Image</a:t>
            </a:r>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 name="Title 1"/>
          <p:cNvSpPr>
            <a:spLocks noGrp="1"/>
          </p:cNvSpPr>
          <p:nvPr>
            <p:ph type="ctrTitle"/>
          </p:nvPr>
        </p:nvSpPr>
        <p:spPr>
          <a:xfrm>
            <a:off x="1257300" y="3962400"/>
            <a:ext cx="4114800" cy="1981200"/>
          </a:xfrm>
        </p:spPr>
        <p:txBody>
          <a:bodyPr rtlCol="0" anchor="ctr">
            <a:noAutofit/>
          </a:bodyPr>
          <a:lstStyle>
            <a:lvl1pPr algn="ctr">
              <a:lnSpc>
                <a:spcPct val="80000"/>
              </a:lnSpc>
              <a:defRPr sz="4000" b="0" spc="200" baseline="0"/>
            </a:lvl1pPr>
          </a:lstStyle>
          <a:p>
            <a:pPr rtl="0"/>
            <a:r>
              <a:rPr lang="en-US" noProof="0"/>
              <a:t>Click to edit Master title style</a:t>
            </a:r>
            <a:endParaRPr lang="en-GB" noProof="0"/>
          </a:p>
        </p:txBody>
      </p:sp>
      <p:sp>
        <p:nvSpPr>
          <p:cNvPr id="3" name="Subtitle 2"/>
          <p:cNvSpPr>
            <a:spLocks noGrp="1"/>
          </p:cNvSpPr>
          <p:nvPr>
            <p:ph type="subTitle" idx="1"/>
          </p:nvPr>
        </p:nvSpPr>
        <p:spPr>
          <a:xfrm>
            <a:off x="6057900" y="4114800"/>
            <a:ext cx="4876800" cy="1371602"/>
          </a:xfrm>
        </p:spPr>
        <p:txBody>
          <a:bodyPr lIns="91440" rIns="91440" rtlCol="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n-US" noProof="0"/>
              <a:t>Click to edit Master subtitle style</a:t>
            </a:r>
            <a:endParaRPr lang="en-GB" noProof="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rtlCol="0">
            <a:normAutofit/>
          </a:bodyPr>
          <a:lstStyle>
            <a:lvl1pPr>
              <a:defRPr sz="6000">
                <a:solidFill>
                  <a:schemeClr val="bg1"/>
                </a:solidFill>
              </a:defRPr>
            </a:lvl1pPr>
          </a:lstStyle>
          <a:p>
            <a:pPr rtl="0"/>
            <a:r>
              <a:rPr lang="en-US" noProof="0"/>
              <a:t>Click to edit Master title style</a:t>
            </a:r>
            <a:endParaRPr lang="en-GB" noProof="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rtlCol="0">
            <a:normAutofit/>
          </a:bodyPr>
          <a:lstStyle>
            <a:lvl1pPr>
              <a:defRPr sz="6000">
                <a:solidFill>
                  <a:schemeClr val="bg1"/>
                </a:solidFill>
              </a:defRPr>
            </a:lvl1pPr>
          </a:lstStyle>
          <a:p>
            <a:pPr rtl="0"/>
            <a:r>
              <a:rPr lang="en-US" noProof="0"/>
              <a:t>Click to edit Master title style</a:t>
            </a:r>
            <a:endParaRPr lang="en-GB" noProof="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rtlCol="0">
            <a:normAutofit/>
          </a:bodyPr>
          <a:lstStyle>
            <a:lvl1pPr>
              <a:defRPr sz="6000">
                <a:solidFill>
                  <a:schemeClr val="bg1"/>
                </a:solidFill>
              </a:defRPr>
            </a:lvl1pPr>
          </a:lstStyle>
          <a:p>
            <a:pPr rtl="0"/>
            <a:r>
              <a:rPr lang="en-US" noProof="0"/>
              <a:t>Click to edit Master title style</a:t>
            </a:r>
            <a:endParaRPr lang="en-GB" noProof="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rtlCol="0" anchor="ctr"/>
          <a:lstStyle>
            <a:lvl1pPr marL="0" indent="0" algn="ctr">
              <a:buNone/>
              <a:defRPr>
                <a:solidFill>
                  <a:schemeClr val="bg1">
                    <a:lumMod val="50000"/>
                  </a:schemeClr>
                </a:solidFill>
              </a:defRPr>
            </a:lvl1pPr>
          </a:lstStyle>
          <a:p>
            <a:pPr rtl="0"/>
            <a:r>
              <a:rPr lang="en-GB" noProof="0"/>
              <a:t>Insert Image</a:t>
            </a:r>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rtlCol="0">
            <a:noAutofit/>
          </a:bodyPr>
          <a:lstStyle>
            <a:lvl1pPr marL="0" indent="0">
              <a:buNone/>
              <a:defRPr>
                <a:solidFill>
                  <a:schemeClr val="tx1">
                    <a:alpha val="0"/>
                  </a:schemeClr>
                </a:solidFill>
              </a:defRPr>
            </a:lvl1pPr>
          </a:lstStyle>
          <a:p>
            <a:pPr lvl="0" rtl="0"/>
            <a:r>
              <a:rPr lang="en-GB" noProof="0"/>
              <a:t>I</a:t>
            </a:r>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rtlCol="0" anchor="b">
            <a:normAutofit/>
          </a:bodyPr>
          <a:lstStyle>
            <a:lvl1pPr algn="ctr">
              <a:defRPr sz="6000">
                <a:solidFill>
                  <a:schemeClr val="bg1"/>
                </a:solidFill>
              </a:defRPr>
            </a:lvl1pPr>
          </a:lstStyle>
          <a:p>
            <a:pPr rtl="0"/>
            <a:r>
              <a:rPr lang="en-US" noProof="0"/>
              <a:t>Click to edit Master title style</a:t>
            </a:r>
            <a:endParaRPr lang="en-GB" noProof="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rtlCol="0" anchor="ctr">
            <a:noAutofit/>
          </a:bodyPr>
          <a:lstStyle>
            <a:lvl1pPr marL="0" indent="0" algn="ctr">
              <a:buNone/>
              <a:defRPr>
                <a:solidFill>
                  <a:schemeClr val="bg1">
                    <a:lumMod val="50000"/>
                  </a:schemeClr>
                </a:solidFill>
              </a:defRPr>
            </a:lvl1pPr>
          </a:lstStyle>
          <a:p>
            <a:pPr rtl="0"/>
            <a:r>
              <a:rPr lang="en-GB" noProof="0"/>
              <a:t>Insert Image</a:t>
            </a:r>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rtlCol="0">
            <a:noAutofit/>
          </a:bodyPr>
          <a:lstStyle>
            <a:lvl1pPr marL="0" indent="0">
              <a:buNone/>
              <a:defRPr>
                <a:solidFill>
                  <a:schemeClr val="tx1">
                    <a:alpha val="0"/>
                  </a:schemeClr>
                </a:solidFill>
              </a:defRPr>
            </a:lvl1pPr>
          </a:lstStyle>
          <a:p>
            <a:pPr lvl="0" rtl="0"/>
            <a:r>
              <a:rPr lang="en-GB" noProof="0"/>
              <a:t>I</a:t>
            </a:r>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rtlCol="0" anchor="t">
            <a:normAutofit/>
          </a:bodyPr>
          <a:lstStyle>
            <a:lvl1pPr algn="l">
              <a:defRPr sz="6000">
                <a:solidFill>
                  <a:schemeClr val="bg1"/>
                </a:solidFill>
              </a:defRPr>
            </a:lvl1pPr>
          </a:lstStyle>
          <a:p>
            <a:pPr rtl="0"/>
            <a:r>
              <a:rPr lang="en-US" noProof="0"/>
              <a:t>Click to edit Master title style</a:t>
            </a:r>
            <a:endParaRPr lang="en-GB" noProof="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rtlCol="0"/>
          <a:lstStyle>
            <a:lvl1pPr marL="0" indent="0">
              <a:buNone/>
              <a:defRPr>
                <a:solidFill>
                  <a:schemeClr val="tx1">
                    <a:alpha val="0"/>
                  </a:schemeClr>
                </a:solidFill>
              </a:defRPr>
            </a:lvl1pPr>
          </a:lstStyle>
          <a:p>
            <a:pPr lvl="0" rtl="0"/>
            <a:r>
              <a:rPr lang="en-GB" noProof="0"/>
              <a:t>I</a:t>
            </a:r>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rtlCol="0" anchor="ctr">
            <a:noAutofit/>
          </a:bodyPr>
          <a:lstStyle>
            <a:lvl1pPr marL="0" indent="0" algn="ctr">
              <a:buNone/>
              <a:defRPr>
                <a:solidFill>
                  <a:schemeClr val="bg1">
                    <a:lumMod val="50000"/>
                  </a:schemeClr>
                </a:solidFill>
              </a:defRPr>
            </a:lvl1pPr>
          </a:lstStyle>
          <a:p>
            <a:pPr rtl="0"/>
            <a:r>
              <a:rPr lang="en-GB" noProof="0"/>
              <a:t>Insert Image</a:t>
            </a:r>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rtlCol="0">
            <a:noAutofit/>
          </a:bodyPr>
          <a:lstStyle>
            <a:lvl1pPr marL="0" indent="0">
              <a:buNone/>
              <a:defRPr>
                <a:solidFill>
                  <a:schemeClr val="tx1">
                    <a:alpha val="0"/>
                  </a:schemeClr>
                </a:solidFill>
              </a:defRPr>
            </a:lvl1pPr>
          </a:lstStyle>
          <a:p>
            <a:pPr lvl="0" rtl="0"/>
            <a:r>
              <a:rPr lang="en-GB" noProof="0"/>
              <a:t>I</a:t>
            </a:r>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rtlCol="0" anchor="t">
            <a:normAutofit/>
          </a:bodyPr>
          <a:lstStyle>
            <a:lvl1pPr algn="l">
              <a:defRPr sz="6000">
                <a:solidFill>
                  <a:schemeClr val="bg1"/>
                </a:solidFill>
              </a:defRPr>
            </a:lvl1pPr>
          </a:lstStyle>
          <a:p>
            <a:pPr rtl="0"/>
            <a:r>
              <a:rPr lang="en-US" noProof="0"/>
              <a:t>Click to edit Master title style</a:t>
            </a:r>
            <a:endParaRPr lang="en-GB" noProof="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rtlCol="0"/>
          <a:lstStyle>
            <a:lvl1pPr marL="0" indent="0">
              <a:buNone/>
              <a:defRPr>
                <a:solidFill>
                  <a:schemeClr val="tx1">
                    <a:alpha val="0"/>
                  </a:schemeClr>
                </a:solidFill>
              </a:defRPr>
            </a:lvl1pPr>
          </a:lstStyle>
          <a:p>
            <a:pPr lvl="0" rtl="0"/>
            <a:r>
              <a:rPr lang="en-GB" noProof="0"/>
              <a:t>I</a:t>
            </a:r>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rtlCol="0" anchor="ctr">
            <a:noAutofit/>
          </a:bodyPr>
          <a:lstStyle>
            <a:lvl1pPr marL="0" indent="0" algn="ctr">
              <a:buNone/>
              <a:defRPr/>
            </a:lvl1pPr>
          </a:lstStyle>
          <a:p>
            <a:pPr rtl="0"/>
            <a:r>
              <a:rPr lang="en-GB" noProof="0"/>
              <a:t>Insert Image</a:t>
            </a:r>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rtlCol="0"/>
          <a:lstStyle>
            <a:lvl1pPr marL="0" indent="0" algn="ctr">
              <a:buNone/>
              <a:defRPr>
                <a:solidFill>
                  <a:schemeClr val="tx1">
                    <a:alpha val="0"/>
                  </a:schemeClr>
                </a:solidFill>
              </a:defRPr>
            </a:lvl1pPr>
          </a:lstStyle>
          <a:p>
            <a:pPr lvl="0" rtl="0"/>
            <a:r>
              <a:rPr lang="en-GB" noProof="0"/>
              <a:t>I</a:t>
            </a:r>
          </a:p>
        </p:txBody>
      </p:sp>
      <p:sp>
        <p:nvSpPr>
          <p:cNvPr id="2" name="Title 1"/>
          <p:cNvSpPr>
            <a:spLocks noGrp="1"/>
          </p:cNvSpPr>
          <p:nvPr>
            <p:ph type="ctrTitle"/>
          </p:nvPr>
        </p:nvSpPr>
        <p:spPr>
          <a:xfrm>
            <a:off x="3163809" y="1905000"/>
            <a:ext cx="5864382" cy="2275238"/>
          </a:xfrm>
        </p:spPr>
        <p:txBody>
          <a:bodyPr rtlCol="0" anchor="t">
            <a:normAutofit/>
          </a:bodyPr>
          <a:lstStyle>
            <a:lvl1pPr algn="ctr">
              <a:defRPr lang="en-US" sz="5000" kern="1200" cap="all" spc="100" baseline="0" dirty="0">
                <a:solidFill>
                  <a:schemeClr val="bg1"/>
                </a:solidFill>
                <a:latin typeface="+mj-lt"/>
                <a:ea typeface="+mj-ea"/>
                <a:cs typeface="+mj-cs"/>
              </a:defRPr>
            </a:lvl1pPr>
          </a:lstStyle>
          <a:p>
            <a:pPr rtl="0"/>
            <a:r>
              <a:rPr lang="en-US" noProof="0"/>
              <a:t>Click to edit Master title style</a:t>
            </a:r>
            <a:endParaRPr lang="en-GB" noProof="0"/>
          </a:p>
        </p:txBody>
      </p:sp>
      <p:sp>
        <p:nvSpPr>
          <p:cNvPr id="3" name="Subtitle 2"/>
          <p:cNvSpPr>
            <a:spLocks noGrp="1"/>
          </p:cNvSpPr>
          <p:nvPr>
            <p:ph type="subTitle" idx="1"/>
          </p:nvPr>
        </p:nvSpPr>
        <p:spPr>
          <a:xfrm>
            <a:off x="4059707" y="4297679"/>
            <a:ext cx="4072586" cy="1463040"/>
          </a:xfrm>
        </p:spPr>
        <p:txBody>
          <a:bodyPr lIns="91440" rIns="91440" rtlCol="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n-US" noProof="0"/>
              <a:t>Click to edit Master subtitle style</a:t>
            </a:r>
            <a:endParaRPr lang="en-GB" noProof="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rtlCol="0" anchor="ctr">
            <a:noAutofit/>
          </a:bodyPr>
          <a:lstStyle>
            <a:lvl1pPr marL="0" indent="0" algn="ctr">
              <a:buNone/>
              <a:defRPr>
                <a:solidFill>
                  <a:schemeClr val="bg1">
                    <a:lumMod val="50000"/>
                  </a:schemeClr>
                </a:solidFill>
              </a:defRPr>
            </a:lvl1pPr>
          </a:lstStyle>
          <a:p>
            <a:pPr rtl="0"/>
            <a:r>
              <a:rPr lang="en-GB" noProof="0"/>
              <a:t>Insert Image</a:t>
            </a:r>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rtlCol="0">
            <a:noAutofit/>
          </a:bodyPr>
          <a:lstStyle>
            <a:lvl1pPr marL="0" indent="0">
              <a:buNone/>
              <a:defRPr>
                <a:solidFill>
                  <a:schemeClr val="tx1">
                    <a:alpha val="0"/>
                  </a:schemeClr>
                </a:solidFill>
              </a:defRPr>
            </a:lvl1pPr>
          </a:lstStyle>
          <a:p>
            <a:pPr lvl="0" rtl="0"/>
            <a:r>
              <a:rPr lang="en-GB" noProof="0"/>
              <a:t>I</a:t>
            </a:r>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rtlCol="0" anchor="t">
            <a:normAutofit/>
          </a:bodyPr>
          <a:lstStyle>
            <a:lvl1pPr algn="l">
              <a:defRPr sz="6000">
                <a:solidFill>
                  <a:schemeClr val="bg1"/>
                </a:solidFill>
              </a:defRPr>
            </a:lvl1pPr>
          </a:lstStyle>
          <a:p>
            <a:pPr rtl="0"/>
            <a:r>
              <a:rPr lang="en-US" noProof="0"/>
              <a:t>Click to edit Master title style</a:t>
            </a:r>
            <a:endParaRPr lang="en-GB" noProof="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rtlCol="0"/>
          <a:lstStyle>
            <a:lvl1pPr marL="0" indent="0">
              <a:buNone/>
              <a:defRPr>
                <a:solidFill>
                  <a:schemeClr val="tx1">
                    <a:alpha val="0"/>
                  </a:schemeClr>
                </a:solidFill>
              </a:defRPr>
            </a:lvl1pPr>
          </a:lstStyle>
          <a:p>
            <a:pPr lvl="0" rtl="0"/>
            <a:r>
              <a:rPr lang="en-GB" noProof="0"/>
              <a:t>I</a:t>
            </a:r>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rtlCol="0" anchor="ctr">
            <a:noAutofit/>
          </a:bodyPr>
          <a:lstStyle>
            <a:lvl1pPr marL="0" indent="0" algn="ctr">
              <a:buNone/>
              <a:defRPr>
                <a:solidFill>
                  <a:schemeClr val="bg1">
                    <a:lumMod val="50000"/>
                  </a:schemeClr>
                </a:solidFill>
              </a:defRPr>
            </a:lvl1pPr>
          </a:lstStyle>
          <a:p>
            <a:pPr rtl="0"/>
            <a:r>
              <a:rPr lang="en-GB" noProof="0"/>
              <a:t>Insert Image</a:t>
            </a:r>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rtlCol="0">
            <a:noAutofit/>
          </a:bodyPr>
          <a:lstStyle>
            <a:lvl1pPr marL="0" indent="0">
              <a:buNone/>
              <a:defRPr>
                <a:solidFill>
                  <a:schemeClr val="tx1">
                    <a:alpha val="0"/>
                  </a:schemeClr>
                </a:solidFill>
              </a:defRPr>
            </a:lvl1pPr>
          </a:lstStyle>
          <a:p>
            <a:pPr lvl="0" rtl="0"/>
            <a:r>
              <a:rPr lang="en-GB" noProof="0"/>
              <a:t>I</a:t>
            </a:r>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rtlCol="0" anchor="t">
            <a:normAutofit/>
          </a:bodyPr>
          <a:lstStyle>
            <a:lvl1pPr algn="l">
              <a:defRPr sz="6000">
                <a:solidFill>
                  <a:schemeClr val="bg1"/>
                </a:solidFill>
              </a:defRPr>
            </a:lvl1pPr>
          </a:lstStyle>
          <a:p>
            <a:pPr rtl="0"/>
            <a:r>
              <a:rPr lang="en-US" noProof="0"/>
              <a:t>Click to edit Master title style</a:t>
            </a:r>
            <a:endParaRPr lang="en-GB" noProof="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rtlCol="0"/>
          <a:lstStyle>
            <a:lvl1pPr marL="0" indent="0">
              <a:buNone/>
              <a:defRPr>
                <a:solidFill>
                  <a:schemeClr val="tx1">
                    <a:alpha val="0"/>
                  </a:schemeClr>
                </a:solidFill>
              </a:defRPr>
            </a:lvl1pPr>
          </a:lstStyle>
          <a:p>
            <a:pPr lvl="0" rtl="0"/>
            <a:r>
              <a:rPr lang="en-GB" noProof="0"/>
              <a:t>I</a:t>
            </a:r>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rtl="0"/>
            <a:r>
              <a:rPr lang="en-GB"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en-GB" noProof="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 name="Title 1"/>
          <p:cNvSpPr>
            <a:spLocks noGrp="1"/>
          </p:cNvSpPr>
          <p:nvPr>
            <p:ph type="ctrTitle" hasCustomPrompt="1"/>
          </p:nvPr>
        </p:nvSpPr>
        <p:spPr>
          <a:xfrm>
            <a:off x="1378135" y="1219200"/>
            <a:ext cx="7232465" cy="903638"/>
          </a:xfrm>
        </p:spPr>
        <p:txBody>
          <a:bodyPr rtlCol="0" anchor="t">
            <a:normAutofit/>
          </a:bodyPr>
          <a:lstStyle>
            <a:lvl1pPr algn="l">
              <a:defRPr lang="en-US" sz="5000" kern="1200" cap="all" spc="100" baseline="0" dirty="0">
                <a:solidFill>
                  <a:srgbClr val="2C2E52"/>
                </a:solidFill>
                <a:latin typeface="+mj-lt"/>
                <a:ea typeface="+mj-ea"/>
                <a:cs typeface="+mj-cs"/>
              </a:defRPr>
            </a:lvl1pPr>
          </a:lstStyle>
          <a:p>
            <a:pPr rtl="0"/>
            <a:r>
              <a:rPr lang="en-GB"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en-GB" noProof="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rtlCol="0" anchor="ctr">
            <a:noAutofit/>
          </a:bodyPr>
          <a:lstStyle>
            <a:lvl1pPr marL="0" indent="0" algn="ctr">
              <a:buNone/>
              <a:defRPr/>
            </a:lvl1pPr>
          </a:lstStyle>
          <a:p>
            <a:pPr rtl="0"/>
            <a:r>
              <a:rPr lang="en-GB" noProof="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rtlCol="0" anchor="ctr">
            <a:noAutofit/>
          </a:bodyPr>
          <a:lstStyle>
            <a:lvl1pPr marL="0" indent="0" algn="ctr">
              <a:buNone/>
              <a:defRPr/>
            </a:lvl1pPr>
          </a:lstStyle>
          <a:p>
            <a:pPr rtl="0"/>
            <a:r>
              <a:rPr lang="en-GB" noProof="0"/>
              <a:t>Insert Image</a:t>
            </a:r>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rtlCol="0">
            <a:noAutofit/>
          </a:bodyPr>
          <a:lstStyle>
            <a:lvl1pPr marL="0" indent="0" algn="ctr">
              <a:buNone/>
              <a:defRPr>
                <a:solidFill>
                  <a:schemeClr val="tx1">
                    <a:alpha val="0"/>
                  </a:schemeClr>
                </a:solidFill>
              </a:defRPr>
            </a:lvl1pPr>
          </a:lstStyle>
          <a:p>
            <a:pPr lvl="0" rtl="0"/>
            <a:r>
              <a:rPr lang="en-GB" noProof="0"/>
              <a:t>I</a:t>
            </a:r>
          </a:p>
        </p:txBody>
      </p:sp>
      <p:sp>
        <p:nvSpPr>
          <p:cNvPr id="2" name="Title 1"/>
          <p:cNvSpPr>
            <a:spLocks noGrp="1"/>
          </p:cNvSpPr>
          <p:nvPr>
            <p:ph type="ctrTitle" hasCustomPrompt="1"/>
          </p:nvPr>
        </p:nvSpPr>
        <p:spPr>
          <a:xfrm>
            <a:off x="3163809" y="1905000"/>
            <a:ext cx="5864382" cy="2275238"/>
          </a:xfrm>
        </p:spPr>
        <p:txBody>
          <a:bodyPr rtlCol="0" anchor="ctr">
            <a:normAutofit/>
          </a:bodyPr>
          <a:lstStyle>
            <a:lvl1pPr algn="ctr">
              <a:defRPr lang="en-US" sz="5000" kern="1200" cap="all" spc="100" baseline="0" dirty="0">
                <a:solidFill>
                  <a:schemeClr val="bg1"/>
                </a:solidFill>
                <a:latin typeface="+mj-lt"/>
                <a:ea typeface="+mj-ea"/>
                <a:cs typeface="+mj-cs"/>
              </a:defRPr>
            </a:lvl1pPr>
          </a:lstStyle>
          <a:p>
            <a:pPr rtl="0"/>
            <a:r>
              <a:rPr lang="en-GB" noProof="0"/>
              <a:t>THANK yOU</a:t>
            </a:r>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rtlCol="0" anchor="ctr">
            <a:noAutofit/>
          </a:bodyPr>
          <a:lstStyle>
            <a:lvl1pPr marL="0" indent="0" algn="ctr">
              <a:buNone/>
              <a:defRPr/>
            </a:lvl1pPr>
          </a:lstStyle>
          <a:p>
            <a:pPr rtl="0"/>
            <a:r>
              <a:rPr lang="en-GB" noProof="0"/>
              <a:t>Insert Image</a:t>
            </a:r>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rtlCol="0"/>
          <a:lstStyle>
            <a:lvl1pPr marL="0" indent="0" algn="ctr">
              <a:buNone/>
              <a:defRPr>
                <a:solidFill>
                  <a:schemeClr val="tx1">
                    <a:alpha val="0"/>
                  </a:schemeClr>
                </a:solidFill>
              </a:defRPr>
            </a:lvl1pPr>
          </a:lstStyle>
          <a:p>
            <a:pPr lvl="0" rtl="0"/>
            <a:r>
              <a:rPr lang="en-GB" noProof="0"/>
              <a:t>I</a:t>
            </a:r>
          </a:p>
        </p:txBody>
      </p:sp>
      <p:sp>
        <p:nvSpPr>
          <p:cNvPr id="2" name="Title 1"/>
          <p:cNvSpPr>
            <a:spLocks noGrp="1"/>
          </p:cNvSpPr>
          <p:nvPr>
            <p:ph type="ctrTitle" hasCustomPrompt="1"/>
          </p:nvPr>
        </p:nvSpPr>
        <p:spPr>
          <a:xfrm>
            <a:off x="3163809" y="1905000"/>
            <a:ext cx="5864382" cy="2275238"/>
          </a:xfrm>
        </p:spPr>
        <p:txBody>
          <a:bodyPr rtlCol="0" anchor="ctr">
            <a:normAutofit/>
          </a:bodyPr>
          <a:lstStyle>
            <a:lvl1pPr algn="ctr">
              <a:defRPr lang="en-US" sz="5000" kern="1200" cap="all" spc="100" baseline="0" dirty="0">
                <a:solidFill>
                  <a:schemeClr val="bg1"/>
                </a:solidFill>
                <a:latin typeface="+mj-lt"/>
                <a:ea typeface="+mj-ea"/>
                <a:cs typeface="+mj-cs"/>
              </a:defRPr>
            </a:lvl1pPr>
          </a:lstStyle>
          <a:p>
            <a:pPr rtl="0"/>
            <a:r>
              <a:rPr lang="en-GB" noProof="0"/>
              <a:t>THANK yOU</a:t>
            </a:r>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rtlCol="0">
            <a:noAutofit/>
          </a:bodyPr>
          <a:lstStyle>
            <a:lvl1pPr marL="0" indent="0">
              <a:buNone/>
              <a:defRPr>
                <a:solidFill>
                  <a:schemeClr val="tx1">
                    <a:alpha val="0"/>
                  </a:schemeClr>
                </a:solidFill>
              </a:defRPr>
            </a:lvl1pPr>
          </a:lstStyle>
          <a:p>
            <a:pPr lvl="0" rtl="0"/>
            <a:r>
              <a:rPr lang="en-GB" noProof="0"/>
              <a:t>I</a:t>
            </a:r>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rtlCol="0" anchor="ctr">
            <a:noAutofit/>
          </a:bodyPr>
          <a:lstStyle>
            <a:lvl1pPr marL="0" indent="0" algn="ctr">
              <a:buNone/>
              <a:defRPr/>
            </a:lvl1pPr>
          </a:lstStyle>
          <a:p>
            <a:pPr rtl="0"/>
            <a:r>
              <a:rPr lang="en-GB" noProof="0"/>
              <a:t>Insert Image</a:t>
            </a:r>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 name="Title 1"/>
          <p:cNvSpPr>
            <a:spLocks noGrp="1"/>
          </p:cNvSpPr>
          <p:nvPr>
            <p:ph type="ctrTitle" hasCustomPrompt="1"/>
          </p:nvPr>
        </p:nvSpPr>
        <p:spPr>
          <a:xfrm>
            <a:off x="933450" y="762000"/>
            <a:ext cx="4381500" cy="3429000"/>
          </a:xfrm>
        </p:spPr>
        <p:txBody>
          <a:bodyPr rtlCol="0" anchor="ctr">
            <a:normAutofit/>
          </a:bodyPr>
          <a:lstStyle>
            <a:lvl1pPr algn="ctr">
              <a:defRPr sz="5000" spc="200" baseline="0"/>
            </a:lvl1pPr>
          </a:lstStyle>
          <a:p>
            <a:pPr rtl="0"/>
            <a:r>
              <a:rPr lang="en-GB" noProof="0"/>
              <a:t>THANK yOU</a:t>
            </a:r>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rtlCol="0" anchor="ctr">
            <a:noAutofit/>
          </a:bodyPr>
          <a:lstStyle>
            <a:lvl1pPr marL="0" indent="0" algn="ctr">
              <a:buNone/>
              <a:defRPr/>
            </a:lvl1pPr>
          </a:lstStyle>
          <a:p>
            <a:pPr rtl="0"/>
            <a:r>
              <a:rPr lang="en-GB" noProof="0"/>
              <a:t>Insert Image</a:t>
            </a:r>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 name="Title 1"/>
          <p:cNvSpPr>
            <a:spLocks noGrp="1"/>
          </p:cNvSpPr>
          <p:nvPr>
            <p:ph type="ctrTitle" hasCustomPrompt="1"/>
          </p:nvPr>
        </p:nvSpPr>
        <p:spPr>
          <a:xfrm>
            <a:off x="1257300" y="1447800"/>
            <a:ext cx="4114800" cy="3962400"/>
          </a:xfrm>
        </p:spPr>
        <p:txBody>
          <a:bodyPr rtlCol="0" anchor="ctr">
            <a:normAutofit/>
          </a:bodyPr>
          <a:lstStyle>
            <a:lvl1pPr algn="ctr">
              <a:defRPr sz="5000" spc="200" baseline="0"/>
            </a:lvl1pPr>
          </a:lstStyle>
          <a:p>
            <a:pPr rtl="0"/>
            <a:r>
              <a:rPr lang="en-GB" noProof="0"/>
              <a:t>THANK yOU</a:t>
            </a:r>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rtlCol="0">
            <a:noAutofit/>
          </a:bodyPr>
          <a:lstStyle>
            <a:lvl1pPr marL="0" indent="0">
              <a:buNone/>
              <a:defRPr>
                <a:solidFill>
                  <a:schemeClr val="tx1">
                    <a:alpha val="0"/>
                  </a:schemeClr>
                </a:solidFill>
              </a:defRPr>
            </a:lvl1pPr>
          </a:lstStyle>
          <a:p>
            <a:pPr lvl="0" rtl="0"/>
            <a:r>
              <a:rPr lang="en-GB" noProof="0"/>
              <a:t>I</a:t>
            </a:r>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rtlCol="0" anchor="ctr">
            <a:noAutofit/>
          </a:bodyPr>
          <a:lstStyle>
            <a:lvl1pPr marL="0" indent="0" algn="ctr">
              <a:buNone/>
              <a:defRPr/>
            </a:lvl1pPr>
          </a:lstStyle>
          <a:p>
            <a:pPr rtl="0"/>
            <a:r>
              <a:rPr lang="en-GB" noProof="0"/>
              <a:t>Insert Image</a:t>
            </a:r>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 name="Title 1"/>
          <p:cNvSpPr>
            <a:spLocks noGrp="1"/>
          </p:cNvSpPr>
          <p:nvPr>
            <p:ph type="ctrTitle"/>
          </p:nvPr>
        </p:nvSpPr>
        <p:spPr>
          <a:xfrm>
            <a:off x="933450" y="762000"/>
            <a:ext cx="4381500" cy="3429000"/>
          </a:xfrm>
        </p:spPr>
        <p:txBody>
          <a:bodyPr rtlCol="0" anchor="ctr">
            <a:normAutofit/>
          </a:bodyPr>
          <a:lstStyle>
            <a:lvl1pPr algn="ctr">
              <a:defRPr sz="5000" spc="200" baseline="0"/>
            </a:lvl1pPr>
          </a:lstStyle>
          <a:p>
            <a:pPr rtl="0"/>
            <a:r>
              <a:rPr lang="en-US" noProof="0"/>
              <a:t>Click to edit Master title style</a:t>
            </a:r>
            <a:endParaRPr lang="en-GB" noProof="0"/>
          </a:p>
        </p:txBody>
      </p:sp>
      <p:sp>
        <p:nvSpPr>
          <p:cNvPr id="3" name="Subtitle 2"/>
          <p:cNvSpPr>
            <a:spLocks noGrp="1"/>
          </p:cNvSpPr>
          <p:nvPr>
            <p:ph type="subTitle" idx="1"/>
          </p:nvPr>
        </p:nvSpPr>
        <p:spPr>
          <a:xfrm>
            <a:off x="933450" y="4343400"/>
            <a:ext cx="4381500" cy="1355732"/>
          </a:xfrm>
        </p:spPr>
        <p:txBody>
          <a:bodyPr lIns="91440" rIns="91440" rtlCol="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n-US" noProof="0"/>
              <a:t>Click to edit Master subtitle style</a:t>
            </a:r>
            <a:endParaRPr lang="en-GB" noProof="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rtlCol="0" anchor="ctr">
            <a:noAutofit/>
          </a:bodyPr>
          <a:lstStyle>
            <a:lvl1pPr marL="0" indent="0" algn="ctr">
              <a:buNone/>
              <a:defRPr/>
            </a:lvl1pPr>
          </a:lstStyle>
          <a:p>
            <a:pPr rtl="0"/>
            <a:r>
              <a:rPr lang="en-GB" noProof="0"/>
              <a:t>Insert Image</a:t>
            </a:r>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2" name="Title 1"/>
          <p:cNvSpPr>
            <a:spLocks noGrp="1"/>
          </p:cNvSpPr>
          <p:nvPr>
            <p:ph type="ctrTitle"/>
          </p:nvPr>
        </p:nvSpPr>
        <p:spPr>
          <a:xfrm>
            <a:off x="1257300" y="1447800"/>
            <a:ext cx="4114800" cy="3962400"/>
          </a:xfrm>
        </p:spPr>
        <p:txBody>
          <a:bodyPr rtlCol="0" anchor="ctr">
            <a:normAutofit/>
          </a:bodyPr>
          <a:lstStyle>
            <a:lvl1pPr algn="ctr">
              <a:defRPr sz="5000" spc="200" baseline="0"/>
            </a:lvl1pPr>
          </a:lstStyle>
          <a:p>
            <a:pPr rtl="0"/>
            <a:r>
              <a:rPr lang="en-US" noProof="0"/>
              <a:t>Click to edit Master title style</a:t>
            </a:r>
            <a:endParaRPr lang="en-GB" noProof="0"/>
          </a:p>
        </p:txBody>
      </p:sp>
      <p:sp>
        <p:nvSpPr>
          <p:cNvPr id="3" name="Subtitle 2"/>
          <p:cNvSpPr>
            <a:spLocks noGrp="1"/>
          </p:cNvSpPr>
          <p:nvPr>
            <p:ph type="subTitle" idx="1"/>
          </p:nvPr>
        </p:nvSpPr>
        <p:spPr>
          <a:xfrm>
            <a:off x="6057900" y="4495801"/>
            <a:ext cx="4876800" cy="609600"/>
          </a:xfrm>
        </p:spPr>
        <p:txBody>
          <a:bodyPr lIns="91440" rIns="91440" rtlCol="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n-US" noProof="0"/>
              <a:t>Click to edit Master subtitle style</a:t>
            </a:r>
            <a:endParaRPr lang="en-GB" noProof="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rtlCol="0"/>
          <a:lstStyle>
            <a:lvl1pPr marL="0" indent="0">
              <a:buNone/>
              <a:defRPr>
                <a:solidFill>
                  <a:schemeClr val="tx1">
                    <a:alpha val="0"/>
                  </a:schemeClr>
                </a:solidFill>
              </a:defRPr>
            </a:lvl1pPr>
          </a:lstStyle>
          <a:p>
            <a:pPr lvl="0" rtl="0"/>
            <a:r>
              <a:rPr lang="en-GB" noProof="0"/>
              <a:t>I</a:t>
            </a:r>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rtlCol="0" anchor="ctr">
            <a:noAutofit/>
          </a:bodyPr>
          <a:lstStyle>
            <a:lvl1pPr marL="0" indent="0" algn="ctr">
              <a:buNone/>
              <a:defRPr sz="1600">
                <a:solidFill>
                  <a:schemeClr val="bg1">
                    <a:lumMod val="75000"/>
                  </a:schemeClr>
                </a:solidFill>
              </a:defRPr>
            </a:lvl1pPr>
          </a:lstStyle>
          <a:p>
            <a:pPr rtl="0"/>
            <a:r>
              <a:rPr lang="en-GB" noProof="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rtlCol="0" anchor="t">
            <a:normAutofit/>
          </a:bodyPr>
          <a:lstStyle>
            <a:lvl1pPr>
              <a:lnSpc>
                <a:spcPct val="100000"/>
              </a:lnSpc>
              <a:defRPr sz="4000" b="0">
                <a:latin typeface="+mj-lt"/>
              </a:defRPr>
            </a:lvl1pPr>
          </a:lstStyle>
          <a:p>
            <a:pPr rtl="0"/>
            <a:r>
              <a:rPr lang="en-US" noProof="0"/>
              <a:t>Click to edit Master title style</a:t>
            </a:r>
            <a:endParaRPr lang="en-GB"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rtlCol="0" anchor="ctr">
            <a:noAutofit/>
          </a:bodyPr>
          <a:lstStyle>
            <a:lvl1pPr marL="0" indent="0" algn="ctr">
              <a:buNone/>
              <a:defRPr sz="1600">
                <a:solidFill>
                  <a:schemeClr val="bg1">
                    <a:lumMod val="75000"/>
                  </a:schemeClr>
                </a:solidFill>
              </a:defRPr>
            </a:lvl1pPr>
          </a:lstStyle>
          <a:p>
            <a:pPr rtl="0"/>
            <a:r>
              <a:rPr lang="en-GB" noProof="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rtlCol="0">
            <a:spAutoFit/>
          </a:bodyPr>
          <a:lstStyle>
            <a:lvl1pPr marL="0" indent="0">
              <a:buNone/>
              <a:defRPr sz="2400" b="0">
                <a:solidFill>
                  <a:schemeClr val="bg1"/>
                </a:solidFill>
              </a:defRPr>
            </a:lvl1pPr>
          </a:lstStyle>
          <a:p>
            <a:pPr lvl="0" rtl="0"/>
            <a:r>
              <a:rPr lang="en-GB"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rtl="0"/>
            <a:fld id="{4FAB73BC-B049-4115-A692-8D63A059BFB8}" type="slidenum">
              <a:rPr lang="en-GB" noProof="0" smtClean="0"/>
              <a:pPr/>
              <a:t>‹#›</a:t>
            </a:fld>
            <a:endParaRPr lang="en-GB" noProof="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image" Target="../media/image14.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image" Target="../media/image15.JPG"/><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hyperlink" Target="https://pixabay.com/de/treffen-konferenz-menschen-tisch-152506/" TargetMode="External"/><Relationship Id="rId3" Type="http://schemas.openxmlformats.org/officeDocument/2006/relationships/image" Target="../media/image4.jpe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image" Target="../media/image16.JPG"/><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5.xml"/><Relationship Id="rId6" Type="http://schemas.openxmlformats.org/officeDocument/2006/relationships/image" Target="../media/image18.JPG"/><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5.xml"/><Relationship Id="rId6" Type="http://schemas.openxmlformats.org/officeDocument/2006/relationships/image" Target="../media/image19.JPG"/><Relationship Id="rId5" Type="http://schemas.openxmlformats.org/officeDocument/2006/relationships/image" Target="../media/image6.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hyperlink" Target="https://globalvoices.org/2016/05/17/ugandans-are-finally-back-on-social-media-after-days-long-blackout/" TargetMode="External"/><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image" Target="../media/image7.JP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hyperlink" Target="https://svgsilh.com/image/311504.html" TargetMode="External"/><Relationship Id="rId3" Type="http://schemas.openxmlformats.org/officeDocument/2006/relationships/image" Target="../media/image4.jpe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9.JP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hyperlink" Target="https://svgsilh.com/image/311504.html" TargetMode="External"/><Relationship Id="rId3" Type="http://schemas.openxmlformats.org/officeDocument/2006/relationships/image" Target="../media/image4.jpe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11.JPG"/><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5.xml"/><Relationship Id="rId6" Type="http://schemas.openxmlformats.org/officeDocument/2006/relationships/image" Target="../media/image13.JP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rtlCol="0"/>
          <a:lstStyle/>
          <a:p>
            <a:pPr rtl="0"/>
            <a:endParaRPr lang="en-GB"/>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rtlCol="0"/>
          <a:lstStyle/>
          <a:p>
            <a:pPr rtl="0"/>
            <a:endParaRPr lang="en-GB"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rtlCol="0"/>
          <a:lstStyle/>
          <a:p>
            <a:pPr rtl="0"/>
            <a:r>
              <a:rPr lang="en-GB" b="1" dirty="0"/>
              <a:t>College Student Management Report</a:t>
            </a:r>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rtlCol="0"/>
          <a:lstStyle/>
          <a:p>
            <a:pPr rtl="0"/>
            <a:r>
              <a:rPr lang="en-GB" dirty="0"/>
              <a:t>An Analysis</a:t>
            </a:r>
          </a:p>
          <a:p>
            <a:pPr rtl="0"/>
            <a:endParaRPr lang="en-GB"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C1F0C-FE93-AACB-CCB0-47A787CB4320}"/>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B2B9C44F-CC96-1511-1192-8D7B0AB585A8}"/>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798BA181-91DB-5CB0-B8FA-9C46654F8222}"/>
              </a:ext>
            </a:extLst>
          </p:cNvPr>
          <p:cNvSpPr>
            <a:spLocks noGrp="1"/>
          </p:cNvSpPr>
          <p:nvPr>
            <p:ph type="title"/>
          </p:nvPr>
        </p:nvSpPr>
        <p:spPr>
          <a:xfrm>
            <a:off x="5231904" y="704003"/>
            <a:ext cx="3698920" cy="917082"/>
          </a:xfrm>
        </p:spPr>
        <p:txBody>
          <a:bodyPr rtlCol="0">
            <a:normAutofit/>
          </a:bodyPr>
          <a:lstStyle/>
          <a:p>
            <a:r>
              <a:rPr lang="en-GB" sz="4400" b="1" dirty="0"/>
              <a:t>insight</a:t>
            </a:r>
          </a:p>
        </p:txBody>
      </p:sp>
      <p:sp>
        <p:nvSpPr>
          <p:cNvPr id="34" name="Text Placeholder 33">
            <a:extLst>
              <a:ext uri="{FF2B5EF4-FFF2-40B4-BE49-F238E27FC236}">
                <a16:creationId xmlns:a16="http://schemas.microsoft.com/office/drawing/2014/main" id="{85C0E513-E723-5773-F445-72322D99D8B4}"/>
              </a:ext>
              <a:ext uri="{C183D7F6-B498-43B3-948B-1728B52AA6E4}">
                <adec:decorative xmlns:adec="http://schemas.microsoft.com/office/drawing/2017/decorative" val="1"/>
              </a:ext>
            </a:extLst>
          </p:cNvPr>
          <p:cNvSpPr>
            <a:spLocks noGrp="1"/>
          </p:cNvSpPr>
          <p:nvPr>
            <p:ph type="body" sz="quarter" idx="20"/>
          </p:nvPr>
        </p:nvSpPr>
        <p:spPr>
          <a:xfrm>
            <a:off x="5807968" y="1981199"/>
            <a:ext cx="5820574" cy="4163339"/>
          </a:xfrm>
        </p:spPr>
        <p:txBody>
          <a:bodyPr rtlCol="0"/>
          <a:lstStyle/>
          <a:p>
            <a:pPr rtl="0"/>
            <a:endParaRPr lang="en-GB" dirty="0"/>
          </a:p>
        </p:txBody>
      </p:sp>
      <p:pic>
        <p:nvPicPr>
          <p:cNvPr id="39" name="Picture Placeholder 38">
            <a:extLst>
              <a:ext uri="{FF2B5EF4-FFF2-40B4-BE49-F238E27FC236}">
                <a16:creationId xmlns:a16="http://schemas.microsoft.com/office/drawing/2014/main" id="{C38CAE2F-8B80-E32F-10F5-22D4E629920D}"/>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a:xfrm>
            <a:off x="263352" y="548680"/>
            <a:ext cx="914400" cy="930275"/>
          </a:xfrm>
        </p:spPr>
      </p:pic>
      <p:sp>
        <p:nvSpPr>
          <p:cNvPr id="32" name="Text Placeholder 119">
            <a:extLst>
              <a:ext uri="{FF2B5EF4-FFF2-40B4-BE49-F238E27FC236}">
                <a16:creationId xmlns:a16="http://schemas.microsoft.com/office/drawing/2014/main" id="{9515D527-32AE-C1A3-E80C-7BA995A592F7}"/>
              </a:ext>
              <a:ext uri="{C183D7F6-B498-43B3-948B-1728B52AA6E4}">
                <adec:decorative xmlns:adec="http://schemas.microsoft.com/office/drawing/2017/decorative" val="1"/>
              </a:ext>
            </a:extLst>
          </p:cNvPr>
          <p:cNvSpPr txBox="1">
            <a:spLocks/>
          </p:cNvSpPr>
          <p:nvPr/>
        </p:nvSpPr>
        <p:spPr>
          <a:xfrm>
            <a:off x="3353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en-GB"/>
          </a:p>
        </p:txBody>
      </p:sp>
      <p:sp>
        <p:nvSpPr>
          <p:cNvPr id="40" name="Freeform: Shape 39">
            <a:extLst>
              <a:ext uri="{FF2B5EF4-FFF2-40B4-BE49-F238E27FC236}">
                <a16:creationId xmlns:a16="http://schemas.microsoft.com/office/drawing/2014/main" id="{B499424E-BE24-77D0-C19C-04EE952E59BA}"/>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 name="Content Placeholder 2">
            <a:extLst>
              <a:ext uri="{FF2B5EF4-FFF2-40B4-BE49-F238E27FC236}">
                <a16:creationId xmlns:a16="http://schemas.microsoft.com/office/drawing/2014/main" id="{2015B316-B064-CF2F-724B-8BAEB6FA6790}"/>
              </a:ext>
            </a:extLst>
          </p:cNvPr>
          <p:cNvSpPr>
            <a:spLocks noGrp="1"/>
          </p:cNvSpPr>
          <p:nvPr>
            <p:ph sz="quarter" idx="19"/>
          </p:nvPr>
        </p:nvSpPr>
        <p:spPr/>
        <p:txBody>
          <a:bodyPr/>
          <a:lstStyle/>
          <a:p>
            <a:endParaRPr lang="en-GB" dirty="0"/>
          </a:p>
        </p:txBody>
      </p:sp>
      <p:pic>
        <p:nvPicPr>
          <p:cNvPr id="7" name="Picture 6">
            <a:extLst>
              <a:ext uri="{FF2B5EF4-FFF2-40B4-BE49-F238E27FC236}">
                <a16:creationId xmlns:a16="http://schemas.microsoft.com/office/drawing/2014/main" id="{1D07BB9A-6388-5B2A-AFD1-11E9719C6CED}"/>
              </a:ext>
            </a:extLst>
          </p:cNvPr>
          <p:cNvPicPr>
            <a:picLocks noChangeAspect="1"/>
          </p:cNvPicPr>
          <p:nvPr/>
        </p:nvPicPr>
        <p:blipFill>
          <a:blip r:embed="rId6"/>
          <a:stretch>
            <a:fillRect/>
          </a:stretch>
        </p:blipFill>
        <p:spPr>
          <a:xfrm>
            <a:off x="5951984" y="2060849"/>
            <a:ext cx="5544616" cy="3960440"/>
          </a:xfrm>
          <a:prstGeom prst="rect">
            <a:avLst/>
          </a:prstGeom>
        </p:spPr>
      </p:pic>
      <p:sp>
        <p:nvSpPr>
          <p:cNvPr id="2" name="TextBox 1">
            <a:extLst>
              <a:ext uri="{FF2B5EF4-FFF2-40B4-BE49-F238E27FC236}">
                <a16:creationId xmlns:a16="http://schemas.microsoft.com/office/drawing/2014/main" id="{8CCFC569-E63C-A6E3-41AD-AB74350BF092}"/>
              </a:ext>
            </a:extLst>
          </p:cNvPr>
          <p:cNvSpPr txBox="1"/>
          <p:nvPr/>
        </p:nvSpPr>
        <p:spPr>
          <a:xfrm>
            <a:off x="509096" y="3429000"/>
            <a:ext cx="5079872" cy="286232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Using an Average </a:t>
            </a:r>
            <a:r>
              <a:rPr lang="en-GB" b="1" dirty="0">
                <a:latin typeface="Times New Roman" panose="02020603050405020304" pitchFamily="18" charset="0"/>
                <a:cs typeface="Times New Roman" panose="02020603050405020304" pitchFamily="18" charset="0"/>
              </a:rPr>
              <a:t>GPA Score &gt; 2.50</a:t>
            </a:r>
            <a:r>
              <a:rPr lang="en-GB" dirty="0">
                <a:latin typeface="Times New Roman" panose="02020603050405020304" pitchFamily="18" charset="0"/>
                <a:cs typeface="Times New Roman" panose="02020603050405020304" pitchFamily="18" charset="0"/>
              </a:rPr>
              <a:t>, an appreciable </a:t>
            </a:r>
            <a:r>
              <a:rPr lang="en-GB" b="1" dirty="0">
                <a:latin typeface="Times New Roman" panose="02020603050405020304" pitchFamily="18" charset="0"/>
                <a:cs typeface="Times New Roman" panose="02020603050405020304" pitchFamily="18" charset="0"/>
              </a:rPr>
              <a:t>75.66% </a:t>
            </a:r>
            <a:r>
              <a:rPr lang="en-GB" dirty="0">
                <a:latin typeface="Times New Roman" panose="02020603050405020304" pitchFamily="18" charset="0"/>
                <a:cs typeface="Times New Roman" panose="02020603050405020304" pitchFamily="18" charset="0"/>
              </a:rPr>
              <a:t>of students met this criterion</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Of this figure, </a:t>
            </a:r>
            <a:r>
              <a:rPr lang="en-GB" b="1" dirty="0">
                <a:latin typeface="Times New Roman" panose="02020603050405020304" pitchFamily="18" charset="0"/>
                <a:cs typeface="Times New Roman" panose="02020603050405020304" pitchFamily="18" charset="0"/>
              </a:rPr>
              <a:t>56.44% </a:t>
            </a:r>
            <a:r>
              <a:rPr lang="en-GB" dirty="0">
                <a:latin typeface="Times New Roman" panose="02020603050405020304" pitchFamily="18" charset="0"/>
                <a:cs typeface="Times New Roman" panose="02020603050405020304" pitchFamily="18" charset="0"/>
              </a:rPr>
              <a:t>are Young Adults, while </a:t>
            </a:r>
            <a:r>
              <a:rPr lang="en-GB" b="1" dirty="0">
                <a:latin typeface="Times New Roman" panose="02020603050405020304" pitchFamily="18" charset="0"/>
                <a:cs typeface="Times New Roman" panose="02020603050405020304" pitchFamily="18" charset="0"/>
              </a:rPr>
              <a:t>19.22% </a:t>
            </a:r>
            <a:r>
              <a:rPr lang="en-GB" dirty="0">
                <a:latin typeface="Times New Roman" panose="02020603050405020304" pitchFamily="18" charset="0"/>
                <a:cs typeface="Times New Roman" panose="02020603050405020304" pitchFamily="18" charset="0"/>
              </a:rPr>
              <a:t>are Teenage students. </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24.34% </a:t>
            </a:r>
            <a:r>
              <a:rPr lang="en-GB" dirty="0">
                <a:latin typeface="Times New Roman" panose="02020603050405020304" pitchFamily="18" charset="0"/>
                <a:cs typeface="Times New Roman" panose="02020603050405020304" pitchFamily="18" charset="0"/>
              </a:rPr>
              <a:t>students had a </a:t>
            </a:r>
            <a:r>
              <a:rPr lang="en-GB" b="1" dirty="0">
                <a:latin typeface="Times New Roman" panose="02020603050405020304" pitchFamily="18" charset="0"/>
                <a:cs typeface="Times New Roman" panose="02020603050405020304" pitchFamily="18" charset="0"/>
              </a:rPr>
              <a:t>GPA score of &lt;= 2.50</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Young Adult students, perhaps take their education a bit more seriously.</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70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70FC0-723D-85D4-585E-ADF4055A71D5}"/>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4E2A72D-BCC4-4BEF-1A0F-36040E6FCE54}"/>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340907AE-7540-CC66-B0B0-A5365BB35C0C}"/>
              </a:ext>
            </a:extLst>
          </p:cNvPr>
          <p:cNvSpPr>
            <a:spLocks noGrp="1"/>
          </p:cNvSpPr>
          <p:nvPr>
            <p:ph type="title"/>
          </p:nvPr>
        </p:nvSpPr>
        <p:spPr>
          <a:xfrm>
            <a:off x="5231904" y="704003"/>
            <a:ext cx="3698920" cy="917082"/>
          </a:xfrm>
        </p:spPr>
        <p:txBody>
          <a:bodyPr rtlCol="0">
            <a:normAutofit/>
          </a:bodyPr>
          <a:lstStyle/>
          <a:p>
            <a:r>
              <a:rPr lang="en-GB" sz="4400" b="1" dirty="0"/>
              <a:t>insight</a:t>
            </a:r>
          </a:p>
        </p:txBody>
      </p:sp>
      <p:sp>
        <p:nvSpPr>
          <p:cNvPr id="34" name="Text Placeholder 33">
            <a:extLst>
              <a:ext uri="{FF2B5EF4-FFF2-40B4-BE49-F238E27FC236}">
                <a16:creationId xmlns:a16="http://schemas.microsoft.com/office/drawing/2014/main" id="{38661678-C7C9-66E8-2820-8C3BF24139F6}"/>
              </a:ext>
              <a:ext uri="{C183D7F6-B498-43B3-948B-1728B52AA6E4}">
                <adec:decorative xmlns:adec="http://schemas.microsoft.com/office/drawing/2017/decorative" val="1"/>
              </a:ext>
            </a:extLst>
          </p:cNvPr>
          <p:cNvSpPr>
            <a:spLocks noGrp="1"/>
          </p:cNvSpPr>
          <p:nvPr>
            <p:ph type="body" sz="quarter" idx="20"/>
          </p:nvPr>
        </p:nvSpPr>
        <p:spPr>
          <a:xfrm>
            <a:off x="5231904" y="1981199"/>
            <a:ext cx="6396638" cy="4163339"/>
          </a:xfrm>
        </p:spPr>
        <p:txBody>
          <a:bodyPr rtlCol="0"/>
          <a:lstStyle/>
          <a:p>
            <a:pPr rtl="0"/>
            <a:endParaRPr lang="en-GB" dirty="0"/>
          </a:p>
        </p:txBody>
      </p:sp>
      <p:pic>
        <p:nvPicPr>
          <p:cNvPr id="39" name="Picture Placeholder 38">
            <a:extLst>
              <a:ext uri="{FF2B5EF4-FFF2-40B4-BE49-F238E27FC236}">
                <a16:creationId xmlns:a16="http://schemas.microsoft.com/office/drawing/2014/main" id="{42952B29-AFA6-D80F-264B-5826737D5E95}"/>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a:xfrm>
            <a:off x="263352" y="528887"/>
            <a:ext cx="914400" cy="930275"/>
          </a:xfrm>
        </p:spPr>
      </p:pic>
      <p:sp>
        <p:nvSpPr>
          <p:cNvPr id="32" name="Text Placeholder 119">
            <a:extLst>
              <a:ext uri="{FF2B5EF4-FFF2-40B4-BE49-F238E27FC236}">
                <a16:creationId xmlns:a16="http://schemas.microsoft.com/office/drawing/2014/main" id="{8B24283D-078E-0408-088B-9A300D2E7149}"/>
              </a:ext>
              <a:ext uri="{C183D7F6-B498-43B3-948B-1728B52AA6E4}">
                <adec:decorative xmlns:adec="http://schemas.microsoft.com/office/drawing/2017/decorative" val="1"/>
              </a:ext>
            </a:extLst>
          </p:cNvPr>
          <p:cNvSpPr txBox="1">
            <a:spLocks/>
          </p:cNvSpPr>
          <p:nvPr/>
        </p:nvSpPr>
        <p:spPr>
          <a:xfrm>
            <a:off x="3353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en-GB"/>
          </a:p>
        </p:txBody>
      </p:sp>
      <p:sp>
        <p:nvSpPr>
          <p:cNvPr id="40" name="Freeform: Shape 39">
            <a:extLst>
              <a:ext uri="{FF2B5EF4-FFF2-40B4-BE49-F238E27FC236}">
                <a16:creationId xmlns:a16="http://schemas.microsoft.com/office/drawing/2014/main" id="{80CBB994-FE0D-4F3D-4822-0B42EA84B8E4}"/>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7" name="Content Placeholder 6">
            <a:extLst>
              <a:ext uri="{FF2B5EF4-FFF2-40B4-BE49-F238E27FC236}">
                <a16:creationId xmlns:a16="http://schemas.microsoft.com/office/drawing/2014/main" id="{311515A1-6761-A1A5-CA03-7E33DD8F81D6}"/>
              </a:ext>
            </a:extLst>
          </p:cNvPr>
          <p:cNvPicPr>
            <a:picLocks noGrp="1" noChangeAspect="1"/>
          </p:cNvPicPr>
          <p:nvPr>
            <p:ph sz="quarter" idx="19"/>
          </p:nvPr>
        </p:nvPicPr>
        <p:blipFill>
          <a:blip r:embed="rId6"/>
          <a:stretch>
            <a:fillRect/>
          </a:stretch>
        </p:blipFill>
        <p:spPr>
          <a:xfrm>
            <a:off x="5375920" y="2101541"/>
            <a:ext cx="6120680" cy="3919747"/>
          </a:xfrm>
        </p:spPr>
      </p:pic>
      <p:sp>
        <p:nvSpPr>
          <p:cNvPr id="2" name="TextBox 1">
            <a:extLst>
              <a:ext uri="{FF2B5EF4-FFF2-40B4-BE49-F238E27FC236}">
                <a16:creationId xmlns:a16="http://schemas.microsoft.com/office/drawing/2014/main" id="{2564F310-2DD9-24F5-2AFA-021D77902605}"/>
              </a:ext>
            </a:extLst>
          </p:cNvPr>
          <p:cNvSpPr txBox="1"/>
          <p:nvPr/>
        </p:nvSpPr>
        <p:spPr>
          <a:xfrm>
            <a:off x="422228" y="3429000"/>
            <a:ext cx="4677734" cy="3139321"/>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The Arts and Computer Science disciplines have the highest number of college students – with more males than females and ‘other’ gender. </a:t>
            </a:r>
            <a:r>
              <a:rPr lang="en-GB" b="1" dirty="0">
                <a:latin typeface="Times New Roman" panose="02020603050405020304" pitchFamily="18" charset="0"/>
                <a:cs typeface="Times New Roman" panose="02020603050405020304" pitchFamily="18" charset="0"/>
              </a:rPr>
              <a:t>39.60% males in Arts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36.50% males in Computer Science</a:t>
            </a:r>
            <a:r>
              <a:rPr lang="en-GB" dirty="0">
                <a:latin typeface="Times New Roman" panose="02020603050405020304" pitchFamily="18" charset="0"/>
                <a:cs typeface="Times New Roman" panose="02020603050405020304" pitchFamily="18" charset="0"/>
              </a:rPr>
              <a:t>. Females dominate in Business and Engineering courses – </a:t>
            </a:r>
            <a:r>
              <a:rPr lang="en-GB" b="1" dirty="0">
                <a:latin typeface="Times New Roman" panose="02020603050405020304" pitchFamily="18" charset="0"/>
                <a:cs typeface="Times New Roman" panose="02020603050405020304" pitchFamily="18" charset="0"/>
              </a:rPr>
              <a:t>34.90% in Engineering </a:t>
            </a:r>
            <a:r>
              <a:rPr lang="en-GB" dirty="0">
                <a:latin typeface="Times New Roman" panose="02020603050405020304" pitchFamily="18" charset="0"/>
                <a:cs typeface="Times New Roman" panose="02020603050405020304" pitchFamily="18" charset="0"/>
              </a:rPr>
              <a:t>and </a:t>
            </a:r>
            <a:r>
              <a:rPr lang="en-GB" b="1" dirty="0">
                <a:latin typeface="Times New Roman" panose="02020603050405020304" pitchFamily="18" charset="0"/>
                <a:cs typeface="Times New Roman" panose="02020603050405020304" pitchFamily="18" charset="0"/>
              </a:rPr>
              <a:t>36.68% </a:t>
            </a:r>
            <a:r>
              <a:rPr lang="en-GB" dirty="0">
                <a:latin typeface="Times New Roman" panose="02020603050405020304" pitchFamily="18" charset="0"/>
                <a:cs typeface="Times New Roman" panose="02020603050405020304" pitchFamily="18" charset="0"/>
              </a:rPr>
              <a:t>in Business.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The ‘other’ gender are non-dominant in any of the disciplines but are second in Engineering and Business courses.</a:t>
            </a:r>
          </a:p>
        </p:txBody>
      </p:sp>
    </p:spTree>
    <p:extLst>
      <p:ext uri="{BB962C8B-B14F-4D97-AF65-F5344CB8AC3E}">
        <p14:creationId xmlns:p14="http://schemas.microsoft.com/office/powerpoint/2010/main" val="72851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534C8-2F3A-9926-9565-E9F2BEE42D13}"/>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FCAFE72-4E47-E2D4-4F8D-5C6F6501B631}"/>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CE787DAB-8B08-FF19-88D1-4C916984E1A4}"/>
              </a:ext>
            </a:extLst>
          </p:cNvPr>
          <p:cNvSpPr>
            <a:spLocks noGrp="1"/>
          </p:cNvSpPr>
          <p:nvPr>
            <p:ph type="title"/>
          </p:nvPr>
        </p:nvSpPr>
        <p:spPr>
          <a:xfrm>
            <a:off x="5231904" y="704003"/>
            <a:ext cx="3698920" cy="917082"/>
          </a:xfrm>
        </p:spPr>
        <p:txBody>
          <a:bodyPr rtlCol="0">
            <a:normAutofit/>
          </a:bodyPr>
          <a:lstStyle/>
          <a:p>
            <a:r>
              <a:rPr lang="en-GB" sz="4400" b="1" dirty="0"/>
              <a:t>insight</a:t>
            </a:r>
          </a:p>
        </p:txBody>
      </p:sp>
      <p:sp>
        <p:nvSpPr>
          <p:cNvPr id="34" name="Text Placeholder 33">
            <a:extLst>
              <a:ext uri="{FF2B5EF4-FFF2-40B4-BE49-F238E27FC236}">
                <a16:creationId xmlns:a16="http://schemas.microsoft.com/office/drawing/2014/main" id="{C1474649-5E9D-CB37-863F-7672034FCD70}"/>
              </a:ext>
              <a:ext uri="{C183D7F6-B498-43B3-948B-1728B52AA6E4}">
                <adec:decorative xmlns:adec="http://schemas.microsoft.com/office/drawing/2017/decorative" val="1"/>
              </a:ext>
            </a:extLst>
          </p:cNvPr>
          <p:cNvSpPr>
            <a:spLocks noGrp="1"/>
          </p:cNvSpPr>
          <p:nvPr>
            <p:ph type="body" sz="quarter" idx="20"/>
          </p:nvPr>
        </p:nvSpPr>
        <p:spPr>
          <a:xfrm>
            <a:off x="5231904" y="1981199"/>
            <a:ext cx="6396638" cy="4163339"/>
          </a:xfrm>
        </p:spPr>
        <p:txBody>
          <a:bodyPr rtlCol="0"/>
          <a:lstStyle/>
          <a:p>
            <a:pPr rtl="0"/>
            <a:endParaRPr lang="en-GB" dirty="0"/>
          </a:p>
        </p:txBody>
      </p:sp>
      <p:pic>
        <p:nvPicPr>
          <p:cNvPr id="39" name="Picture Placeholder 38">
            <a:extLst>
              <a:ext uri="{FF2B5EF4-FFF2-40B4-BE49-F238E27FC236}">
                <a16:creationId xmlns:a16="http://schemas.microsoft.com/office/drawing/2014/main" id="{94140D6C-59A0-0DAE-9668-A14FA69C0AAE}"/>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a:xfrm>
            <a:off x="313584" y="528887"/>
            <a:ext cx="914400" cy="930275"/>
          </a:xfrm>
        </p:spPr>
      </p:pic>
      <p:sp>
        <p:nvSpPr>
          <p:cNvPr id="32" name="Text Placeholder 119">
            <a:extLst>
              <a:ext uri="{FF2B5EF4-FFF2-40B4-BE49-F238E27FC236}">
                <a16:creationId xmlns:a16="http://schemas.microsoft.com/office/drawing/2014/main" id="{6746E031-83FB-AD68-9BBF-669CBD31A638}"/>
              </a:ext>
              <a:ext uri="{C183D7F6-B498-43B3-948B-1728B52AA6E4}">
                <adec:decorative xmlns:adec="http://schemas.microsoft.com/office/drawing/2017/decorative" val="1"/>
              </a:ext>
            </a:extLst>
          </p:cNvPr>
          <p:cNvSpPr txBox="1">
            <a:spLocks/>
          </p:cNvSpPr>
          <p:nvPr/>
        </p:nvSpPr>
        <p:spPr>
          <a:xfrm>
            <a:off x="3353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en-GB"/>
          </a:p>
        </p:txBody>
      </p:sp>
      <p:sp>
        <p:nvSpPr>
          <p:cNvPr id="40" name="Freeform: Shape 39">
            <a:extLst>
              <a:ext uri="{FF2B5EF4-FFF2-40B4-BE49-F238E27FC236}">
                <a16:creationId xmlns:a16="http://schemas.microsoft.com/office/drawing/2014/main" id="{1A67899B-C3A2-83E2-B45C-BF3BD483B295}"/>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5" name="Content Placeholder 4">
            <a:extLst>
              <a:ext uri="{FF2B5EF4-FFF2-40B4-BE49-F238E27FC236}">
                <a16:creationId xmlns:a16="http://schemas.microsoft.com/office/drawing/2014/main" id="{1548125A-6E77-40F5-5333-DD79FE060B95}"/>
              </a:ext>
            </a:extLst>
          </p:cNvPr>
          <p:cNvPicPr>
            <a:picLocks noGrp="1" noChangeAspect="1"/>
          </p:cNvPicPr>
          <p:nvPr>
            <p:ph sz="quarter" idx="19"/>
          </p:nvPr>
        </p:nvPicPr>
        <p:blipFill>
          <a:blip r:embed="rId6"/>
          <a:stretch>
            <a:fillRect/>
          </a:stretch>
        </p:blipFill>
        <p:spPr>
          <a:xfrm>
            <a:off x="5375920" y="2132856"/>
            <a:ext cx="6045696" cy="3932426"/>
          </a:xfrm>
        </p:spPr>
      </p:pic>
      <p:sp>
        <p:nvSpPr>
          <p:cNvPr id="2" name="TextBox 1">
            <a:extLst>
              <a:ext uri="{FF2B5EF4-FFF2-40B4-BE49-F238E27FC236}">
                <a16:creationId xmlns:a16="http://schemas.microsoft.com/office/drawing/2014/main" id="{B351AEF7-E505-4742-C0C6-E3A6A22FF30C}"/>
              </a:ext>
            </a:extLst>
          </p:cNvPr>
          <p:cNvSpPr txBox="1"/>
          <p:nvPr/>
        </p:nvSpPr>
        <p:spPr>
          <a:xfrm>
            <a:off x="335360" y="3429000"/>
            <a:ext cx="4689618" cy="286232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For students with a </a:t>
            </a:r>
            <a:r>
              <a:rPr lang="en-GB" b="1" dirty="0">
                <a:latin typeface="Times New Roman" panose="02020603050405020304" pitchFamily="18" charset="0"/>
                <a:cs typeface="Times New Roman" panose="02020603050405020304" pitchFamily="18" charset="0"/>
              </a:rPr>
              <a:t>GPA Score &gt; 2.50</a:t>
            </a:r>
            <a:r>
              <a:rPr lang="en-GB" dirty="0">
                <a:latin typeface="Times New Roman" panose="02020603050405020304" pitchFamily="18" charset="0"/>
                <a:cs typeface="Times New Roman" panose="02020603050405020304" pitchFamily="18" charset="0"/>
              </a:rPr>
              <a:t>, forum participation level analysis based on a grading system is vital. </a:t>
            </a:r>
            <a:r>
              <a:rPr lang="en-GB" b="1" dirty="0">
                <a:latin typeface="Times New Roman" panose="02020603050405020304" pitchFamily="18" charset="0"/>
                <a:cs typeface="Times New Roman" panose="02020603050405020304" pitchFamily="18" charset="0"/>
              </a:rPr>
              <a:t>49.01% </a:t>
            </a:r>
            <a:r>
              <a:rPr lang="en-GB" dirty="0">
                <a:latin typeface="Times New Roman" panose="02020603050405020304" pitchFamily="18" charset="0"/>
                <a:cs typeface="Times New Roman" panose="02020603050405020304" pitchFamily="18" charset="0"/>
              </a:rPr>
              <a:t>had a poor forum participation level, </a:t>
            </a:r>
            <a:r>
              <a:rPr lang="en-GB" b="1" dirty="0">
                <a:latin typeface="Times New Roman" panose="02020603050405020304" pitchFamily="18" charset="0"/>
                <a:cs typeface="Times New Roman" panose="02020603050405020304" pitchFamily="18" charset="0"/>
              </a:rPr>
              <a:t>25.32% </a:t>
            </a:r>
            <a:r>
              <a:rPr lang="en-GB" dirty="0">
                <a:latin typeface="Times New Roman" panose="02020603050405020304" pitchFamily="18" charset="0"/>
                <a:cs typeface="Times New Roman" panose="02020603050405020304" pitchFamily="18" charset="0"/>
              </a:rPr>
              <a:t>recorded a satisfactory level, and </a:t>
            </a:r>
            <a:r>
              <a:rPr lang="en-GB" b="1" dirty="0">
                <a:latin typeface="Times New Roman" panose="02020603050405020304" pitchFamily="18" charset="0"/>
                <a:cs typeface="Times New Roman" panose="02020603050405020304" pitchFamily="18" charset="0"/>
              </a:rPr>
              <a:t>25.66% </a:t>
            </a:r>
            <a:r>
              <a:rPr lang="en-GB" dirty="0">
                <a:latin typeface="Times New Roman" panose="02020603050405020304" pitchFamily="18" charset="0"/>
                <a:cs typeface="Times New Roman" panose="02020603050405020304" pitchFamily="18" charset="0"/>
              </a:rPr>
              <a:t>were excellent in forum participation.</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About </a:t>
            </a:r>
            <a:r>
              <a:rPr lang="en-GB" b="1" dirty="0">
                <a:latin typeface="Times New Roman" panose="02020603050405020304" pitchFamily="18" charset="0"/>
                <a:cs typeface="Times New Roman" panose="02020603050405020304" pitchFamily="18" charset="0"/>
              </a:rPr>
              <a:t>half of the students </a:t>
            </a:r>
            <a:br>
              <a:rPr lang="en-GB" b="1"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with </a:t>
            </a:r>
            <a:r>
              <a:rPr lang="en-GB" b="1" dirty="0">
                <a:latin typeface="Times New Roman" panose="02020603050405020304" pitchFamily="18" charset="0"/>
                <a:cs typeface="Times New Roman" panose="02020603050405020304" pitchFamily="18" charset="0"/>
              </a:rPr>
              <a:t>GPA &gt; 2.50 </a:t>
            </a:r>
            <a:r>
              <a:rPr lang="en-GB" dirty="0">
                <a:latin typeface="Times New Roman" panose="02020603050405020304" pitchFamily="18" charset="0"/>
                <a:cs typeface="Times New Roman" panose="02020603050405020304" pitchFamily="18" charset="0"/>
              </a:rPr>
              <a:t>engaged more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in self study.</a:t>
            </a:r>
          </a:p>
        </p:txBody>
      </p:sp>
      <p:pic>
        <p:nvPicPr>
          <p:cNvPr id="4" name="Picture 3">
            <a:extLst>
              <a:ext uri="{FF2B5EF4-FFF2-40B4-BE49-F238E27FC236}">
                <a16:creationId xmlns:a16="http://schemas.microsoft.com/office/drawing/2014/main" id="{CB7FA1C0-2156-566A-F960-3DC25CB12FC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647728" y="5157192"/>
            <a:ext cx="1105461" cy="1040558"/>
          </a:xfrm>
          <a:prstGeom prst="rect">
            <a:avLst/>
          </a:prstGeom>
        </p:spPr>
      </p:pic>
    </p:spTree>
    <p:extLst>
      <p:ext uri="{BB962C8B-B14F-4D97-AF65-F5344CB8AC3E}">
        <p14:creationId xmlns:p14="http://schemas.microsoft.com/office/powerpoint/2010/main" val="69103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04CDA-6C26-9A9B-78ED-C057DCB53662}"/>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F02E4EA-1EAB-5BBB-3E54-A8CE55F8DC4C}"/>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0A537051-7B65-E0D6-3A43-64E8936787F6}"/>
              </a:ext>
            </a:extLst>
          </p:cNvPr>
          <p:cNvSpPr>
            <a:spLocks noGrp="1"/>
          </p:cNvSpPr>
          <p:nvPr>
            <p:ph type="title"/>
          </p:nvPr>
        </p:nvSpPr>
        <p:spPr>
          <a:xfrm>
            <a:off x="5231904" y="704003"/>
            <a:ext cx="3698920" cy="917082"/>
          </a:xfrm>
        </p:spPr>
        <p:txBody>
          <a:bodyPr rtlCol="0">
            <a:normAutofit/>
          </a:bodyPr>
          <a:lstStyle/>
          <a:p>
            <a:r>
              <a:rPr lang="en-GB" sz="4400" b="1" dirty="0"/>
              <a:t>insight</a:t>
            </a:r>
          </a:p>
        </p:txBody>
      </p:sp>
      <p:sp>
        <p:nvSpPr>
          <p:cNvPr id="34" name="Text Placeholder 33">
            <a:extLst>
              <a:ext uri="{FF2B5EF4-FFF2-40B4-BE49-F238E27FC236}">
                <a16:creationId xmlns:a16="http://schemas.microsoft.com/office/drawing/2014/main" id="{DF1675CE-C90F-9B89-3689-8157DDB4BFC6}"/>
              </a:ext>
              <a:ext uri="{C183D7F6-B498-43B3-948B-1728B52AA6E4}">
                <adec:decorative xmlns:adec="http://schemas.microsoft.com/office/drawing/2017/decorative" val="1"/>
              </a:ext>
            </a:extLst>
          </p:cNvPr>
          <p:cNvSpPr>
            <a:spLocks noGrp="1"/>
          </p:cNvSpPr>
          <p:nvPr>
            <p:ph type="body" sz="quarter" idx="20"/>
          </p:nvPr>
        </p:nvSpPr>
        <p:spPr>
          <a:xfrm>
            <a:off x="5231904" y="1981199"/>
            <a:ext cx="6396638" cy="4163339"/>
          </a:xfrm>
        </p:spPr>
        <p:txBody>
          <a:bodyPr rtlCol="0"/>
          <a:lstStyle/>
          <a:p>
            <a:pPr rtl="0"/>
            <a:endParaRPr lang="en-GB" dirty="0"/>
          </a:p>
        </p:txBody>
      </p:sp>
      <p:pic>
        <p:nvPicPr>
          <p:cNvPr id="39" name="Picture Placeholder 38">
            <a:extLst>
              <a:ext uri="{FF2B5EF4-FFF2-40B4-BE49-F238E27FC236}">
                <a16:creationId xmlns:a16="http://schemas.microsoft.com/office/drawing/2014/main" id="{FC2926EB-8783-1AF5-7138-3DBCED8E844D}"/>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a:xfrm>
            <a:off x="263352" y="554509"/>
            <a:ext cx="914400" cy="930275"/>
          </a:xfrm>
        </p:spPr>
      </p:pic>
      <p:sp>
        <p:nvSpPr>
          <p:cNvPr id="32" name="Text Placeholder 119">
            <a:extLst>
              <a:ext uri="{FF2B5EF4-FFF2-40B4-BE49-F238E27FC236}">
                <a16:creationId xmlns:a16="http://schemas.microsoft.com/office/drawing/2014/main" id="{C87E1361-A0B2-067F-C821-CF1334EBC91B}"/>
              </a:ext>
              <a:ext uri="{C183D7F6-B498-43B3-948B-1728B52AA6E4}">
                <adec:decorative xmlns:adec="http://schemas.microsoft.com/office/drawing/2017/decorative" val="1"/>
              </a:ext>
            </a:extLst>
          </p:cNvPr>
          <p:cNvSpPr txBox="1">
            <a:spLocks/>
          </p:cNvSpPr>
          <p:nvPr/>
        </p:nvSpPr>
        <p:spPr>
          <a:xfrm>
            <a:off x="3353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en-GB"/>
          </a:p>
        </p:txBody>
      </p:sp>
      <p:sp>
        <p:nvSpPr>
          <p:cNvPr id="40" name="Freeform: Shape 39">
            <a:extLst>
              <a:ext uri="{FF2B5EF4-FFF2-40B4-BE49-F238E27FC236}">
                <a16:creationId xmlns:a16="http://schemas.microsoft.com/office/drawing/2014/main" id="{BFEB4990-E230-BB6E-2CC1-6F0B7D75F9D4}"/>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7" name="Content Placeholder 6">
            <a:extLst>
              <a:ext uri="{FF2B5EF4-FFF2-40B4-BE49-F238E27FC236}">
                <a16:creationId xmlns:a16="http://schemas.microsoft.com/office/drawing/2014/main" id="{E77021CE-EE9F-743B-41CC-4FDB7A3E0DC6}"/>
              </a:ext>
            </a:extLst>
          </p:cNvPr>
          <p:cNvPicPr>
            <a:picLocks noGrp="1" noChangeAspect="1"/>
          </p:cNvPicPr>
          <p:nvPr>
            <p:ph sz="quarter" idx="19"/>
          </p:nvPr>
        </p:nvPicPr>
        <p:blipFill>
          <a:blip r:embed="rId6"/>
          <a:stretch>
            <a:fillRect/>
          </a:stretch>
        </p:blipFill>
        <p:spPr>
          <a:xfrm>
            <a:off x="5375920" y="2051376"/>
            <a:ext cx="6120680" cy="4041920"/>
          </a:xfrm>
        </p:spPr>
      </p:pic>
      <p:sp>
        <p:nvSpPr>
          <p:cNvPr id="2" name="TextBox 1">
            <a:extLst>
              <a:ext uri="{FF2B5EF4-FFF2-40B4-BE49-F238E27FC236}">
                <a16:creationId xmlns:a16="http://schemas.microsoft.com/office/drawing/2014/main" id="{F52006C9-96C6-A32A-2E1B-94104A2019CE}"/>
              </a:ext>
            </a:extLst>
          </p:cNvPr>
          <p:cNvSpPr txBox="1"/>
          <p:nvPr/>
        </p:nvSpPr>
        <p:spPr>
          <a:xfrm>
            <a:off x="335360" y="3356992"/>
            <a:ext cx="4608512" cy="2308324"/>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The males, </a:t>
            </a:r>
            <a:r>
              <a:rPr lang="en-GB" b="1" dirty="0">
                <a:latin typeface="Times New Roman" panose="02020603050405020304" pitchFamily="18" charset="0"/>
                <a:cs typeface="Times New Roman" panose="02020603050405020304" pitchFamily="18" charset="0"/>
              </a:rPr>
              <a:t>34.37% </a:t>
            </a:r>
            <a:r>
              <a:rPr lang="en-GB" dirty="0">
                <a:latin typeface="Times New Roman" panose="02020603050405020304" pitchFamily="18" charset="0"/>
                <a:cs typeface="Times New Roman" panose="02020603050405020304" pitchFamily="18" charset="0"/>
              </a:rPr>
              <a:t>face risks levels of varying degrees, females, </a:t>
            </a:r>
            <a:r>
              <a:rPr lang="en-GB" b="1" dirty="0">
                <a:latin typeface="Times New Roman" panose="02020603050405020304" pitchFamily="18" charset="0"/>
                <a:cs typeface="Times New Roman" panose="02020603050405020304" pitchFamily="18" charset="0"/>
              </a:rPr>
              <a:t>33.98% </a:t>
            </a:r>
            <a:r>
              <a:rPr lang="en-GB" dirty="0">
                <a:latin typeface="Times New Roman" panose="02020603050405020304" pitchFamily="18" charset="0"/>
                <a:cs typeface="Times New Roman" panose="02020603050405020304" pitchFamily="18" charset="0"/>
              </a:rPr>
              <a:t>face varying degrees of risks, while ‘other’ gender, </a:t>
            </a:r>
            <a:r>
              <a:rPr lang="en-GB" b="1" dirty="0">
                <a:latin typeface="Times New Roman" panose="02020603050405020304" pitchFamily="18" charset="0"/>
                <a:cs typeface="Times New Roman" panose="02020603050405020304" pitchFamily="18" charset="0"/>
              </a:rPr>
              <a:t>31.65% </a:t>
            </a:r>
            <a:r>
              <a:rPr lang="en-GB" dirty="0">
                <a:latin typeface="Times New Roman" panose="02020603050405020304" pitchFamily="18" charset="0"/>
                <a:cs typeface="Times New Roman" panose="02020603050405020304" pitchFamily="18" charset="0"/>
              </a:rPr>
              <a:t>face different degrees of risks.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52.10% </a:t>
            </a:r>
            <a:r>
              <a:rPr lang="en-GB" dirty="0">
                <a:latin typeface="Times New Roman" panose="02020603050405020304" pitchFamily="18" charset="0"/>
                <a:cs typeface="Times New Roman" panose="02020603050405020304" pitchFamily="18" charset="0"/>
              </a:rPr>
              <a:t>are </a:t>
            </a:r>
            <a:r>
              <a:rPr lang="en-GB" b="1" dirty="0">
                <a:solidFill>
                  <a:srgbClr val="FF0000"/>
                </a:solidFill>
                <a:latin typeface="Times New Roman" panose="02020603050405020304" pitchFamily="18" charset="0"/>
                <a:cs typeface="Times New Roman" panose="02020603050405020304" pitchFamily="18" charset="0"/>
              </a:rPr>
              <a:t>High Risks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29.51% </a:t>
            </a:r>
            <a:r>
              <a:rPr lang="en-GB" dirty="0">
                <a:latin typeface="Times New Roman" panose="02020603050405020304" pitchFamily="18" charset="0"/>
                <a:cs typeface="Times New Roman" panose="02020603050405020304" pitchFamily="18" charset="0"/>
              </a:rPr>
              <a:t>are </a:t>
            </a:r>
            <a:r>
              <a:rPr lang="en-GB" b="1" dirty="0">
                <a:solidFill>
                  <a:srgbClr val="002060"/>
                </a:solidFill>
                <a:latin typeface="Times New Roman" panose="02020603050405020304" pitchFamily="18" charset="0"/>
                <a:cs typeface="Times New Roman" panose="02020603050405020304" pitchFamily="18" charset="0"/>
              </a:rPr>
              <a:t>Medium Risks </a:t>
            </a:r>
            <a:r>
              <a:rPr lang="en-GB" dirty="0">
                <a:latin typeface="Times New Roman" panose="02020603050405020304" pitchFamily="18" charset="0"/>
                <a:cs typeface="Times New Roman" panose="02020603050405020304" pitchFamily="18" charset="0"/>
              </a:rPr>
              <a:t>and </a:t>
            </a:r>
            <a:r>
              <a:rPr lang="en-GB" b="1" dirty="0">
                <a:latin typeface="Times New Roman" panose="02020603050405020304" pitchFamily="18" charset="0"/>
                <a:cs typeface="Times New Roman" panose="02020603050405020304" pitchFamily="18" charset="0"/>
              </a:rPr>
              <a:t>18.38% </a:t>
            </a:r>
            <a:r>
              <a:rPr lang="en-GB" dirty="0">
                <a:latin typeface="Times New Roman" panose="02020603050405020304" pitchFamily="18" charset="0"/>
                <a:cs typeface="Times New Roman" panose="02020603050405020304" pitchFamily="18" charset="0"/>
              </a:rPr>
              <a:t>are </a:t>
            </a:r>
            <a:r>
              <a:rPr lang="en-GB" b="1" dirty="0">
                <a:solidFill>
                  <a:srgbClr val="0070C0"/>
                </a:solidFill>
                <a:latin typeface="Times New Roman" panose="02020603050405020304" pitchFamily="18" charset="0"/>
                <a:cs typeface="Times New Roman" panose="02020603050405020304" pitchFamily="18" charset="0"/>
              </a:rPr>
              <a:t>Low Risks</a:t>
            </a:r>
            <a:r>
              <a:rPr lang="en-GB" dirty="0">
                <a:latin typeface="Times New Roman" panose="02020603050405020304" pitchFamily="18" charset="0"/>
                <a:cs typeface="Times New Roman" panose="02020603050405020304" pitchFamily="18" charset="0"/>
              </a:rPr>
              <a:t>. Females face more High Risks from analysis.</a:t>
            </a:r>
          </a:p>
        </p:txBody>
      </p:sp>
    </p:spTree>
    <p:extLst>
      <p:ext uri="{BB962C8B-B14F-4D97-AF65-F5344CB8AC3E}">
        <p14:creationId xmlns:p14="http://schemas.microsoft.com/office/powerpoint/2010/main" val="840811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3E10E-5F4C-5C52-0969-A2A1F2A3AF87}"/>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F124542-BDED-1ADB-DDDA-4DDFF032ED59}"/>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62D90102-2571-F21B-4C7E-E38B1FA1FED4}"/>
              </a:ext>
            </a:extLst>
          </p:cNvPr>
          <p:cNvSpPr>
            <a:spLocks noGrp="1"/>
          </p:cNvSpPr>
          <p:nvPr>
            <p:ph type="title"/>
          </p:nvPr>
        </p:nvSpPr>
        <p:spPr>
          <a:xfrm>
            <a:off x="5231904" y="704003"/>
            <a:ext cx="3698920" cy="917082"/>
          </a:xfrm>
        </p:spPr>
        <p:txBody>
          <a:bodyPr rtlCol="0">
            <a:normAutofit/>
          </a:bodyPr>
          <a:lstStyle/>
          <a:p>
            <a:r>
              <a:rPr lang="en-GB" sz="4400" b="1" dirty="0"/>
              <a:t>insight</a:t>
            </a:r>
          </a:p>
        </p:txBody>
      </p:sp>
      <p:sp>
        <p:nvSpPr>
          <p:cNvPr id="34" name="Text Placeholder 33">
            <a:extLst>
              <a:ext uri="{FF2B5EF4-FFF2-40B4-BE49-F238E27FC236}">
                <a16:creationId xmlns:a16="http://schemas.microsoft.com/office/drawing/2014/main" id="{81560207-19B2-F6AF-7EE4-28834F82C686}"/>
              </a:ext>
              <a:ext uri="{C183D7F6-B498-43B3-948B-1728B52AA6E4}">
                <adec:decorative xmlns:adec="http://schemas.microsoft.com/office/drawing/2017/decorative" val="1"/>
              </a:ext>
            </a:extLst>
          </p:cNvPr>
          <p:cNvSpPr>
            <a:spLocks noGrp="1"/>
          </p:cNvSpPr>
          <p:nvPr>
            <p:ph type="body" sz="quarter" idx="20"/>
          </p:nvPr>
        </p:nvSpPr>
        <p:spPr>
          <a:xfrm>
            <a:off x="5231904" y="1981199"/>
            <a:ext cx="6396638" cy="4163339"/>
          </a:xfrm>
        </p:spPr>
        <p:txBody>
          <a:bodyPr rtlCol="0"/>
          <a:lstStyle/>
          <a:p>
            <a:pPr rtl="0"/>
            <a:endParaRPr lang="en-GB" dirty="0"/>
          </a:p>
        </p:txBody>
      </p:sp>
      <p:pic>
        <p:nvPicPr>
          <p:cNvPr id="39" name="Picture Placeholder 38">
            <a:extLst>
              <a:ext uri="{FF2B5EF4-FFF2-40B4-BE49-F238E27FC236}">
                <a16:creationId xmlns:a16="http://schemas.microsoft.com/office/drawing/2014/main" id="{1FC53095-22FA-A5CB-4457-210F07EE31EC}"/>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a:xfrm>
            <a:off x="322728" y="528887"/>
            <a:ext cx="914400" cy="930275"/>
          </a:xfrm>
        </p:spPr>
      </p:pic>
      <p:sp>
        <p:nvSpPr>
          <p:cNvPr id="32" name="Text Placeholder 119">
            <a:extLst>
              <a:ext uri="{FF2B5EF4-FFF2-40B4-BE49-F238E27FC236}">
                <a16:creationId xmlns:a16="http://schemas.microsoft.com/office/drawing/2014/main" id="{2BD65F65-C282-C2CB-F6B7-6B4446A3D0FC}"/>
              </a:ext>
              <a:ext uri="{C183D7F6-B498-43B3-948B-1728B52AA6E4}">
                <adec:decorative xmlns:adec="http://schemas.microsoft.com/office/drawing/2017/decorative" val="1"/>
              </a:ext>
            </a:extLst>
          </p:cNvPr>
          <p:cNvSpPr txBox="1">
            <a:spLocks/>
          </p:cNvSpPr>
          <p:nvPr/>
        </p:nvSpPr>
        <p:spPr>
          <a:xfrm>
            <a:off x="3353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en-GB"/>
          </a:p>
        </p:txBody>
      </p:sp>
      <p:sp>
        <p:nvSpPr>
          <p:cNvPr id="40" name="Freeform: Shape 39">
            <a:extLst>
              <a:ext uri="{FF2B5EF4-FFF2-40B4-BE49-F238E27FC236}">
                <a16:creationId xmlns:a16="http://schemas.microsoft.com/office/drawing/2014/main" id="{7E409D95-7DAF-E9A2-406D-D829AFE2E5D9}"/>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5" name="Content Placeholder 4">
            <a:extLst>
              <a:ext uri="{FF2B5EF4-FFF2-40B4-BE49-F238E27FC236}">
                <a16:creationId xmlns:a16="http://schemas.microsoft.com/office/drawing/2014/main" id="{25B0C8BD-5EFA-7AF8-0B7D-125CFCD5CAAC}"/>
              </a:ext>
            </a:extLst>
          </p:cNvPr>
          <p:cNvPicPr>
            <a:picLocks noGrp="1" noChangeAspect="1"/>
          </p:cNvPicPr>
          <p:nvPr>
            <p:ph sz="quarter" idx="19"/>
          </p:nvPr>
        </p:nvPicPr>
        <p:blipFill>
          <a:blip r:embed="rId6"/>
          <a:stretch>
            <a:fillRect/>
          </a:stretch>
        </p:blipFill>
        <p:spPr>
          <a:xfrm>
            <a:off x="5375920" y="2117699"/>
            <a:ext cx="6120680" cy="3903589"/>
          </a:xfrm>
        </p:spPr>
      </p:pic>
      <p:sp>
        <p:nvSpPr>
          <p:cNvPr id="2" name="TextBox 1">
            <a:extLst>
              <a:ext uri="{FF2B5EF4-FFF2-40B4-BE49-F238E27FC236}">
                <a16:creationId xmlns:a16="http://schemas.microsoft.com/office/drawing/2014/main" id="{BA04A3D7-8938-F314-EEC0-D2214C388C0F}"/>
              </a:ext>
            </a:extLst>
          </p:cNvPr>
          <p:cNvSpPr txBox="1"/>
          <p:nvPr/>
        </p:nvSpPr>
        <p:spPr>
          <a:xfrm>
            <a:off x="586541" y="3530272"/>
            <a:ext cx="3888432" cy="646331"/>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Presentation of Report/Dashboard for quick glance of visuals and insights.</a:t>
            </a:r>
          </a:p>
        </p:txBody>
      </p:sp>
    </p:spTree>
    <p:extLst>
      <p:ext uri="{BB962C8B-B14F-4D97-AF65-F5344CB8AC3E}">
        <p14:creationId xmlns:p14="http://schemas.microsoft.com/office/powerpoint/2010/main" val="1544333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FDB8A-F0B7-3779-5D3D-D322B8CD9B78}"/>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569536F-E401-FC2F-00FB-A766104E340A}"/>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13CB75B-4103-15FB-055D-40C6AEA22B1C}"/>
              </a:ext>
            </a:extLst>
          </p:cNvPr>
          <p:cNvSpPr>
            <a:spLocks noGrp="1"/>
          </p:cNvSpPr>
          <p:nvPr>
            <p:ph type="title"/>
          </p:nvPr>
        </p:nvSpPr>
        <p:spPr>
          <a:xfrm>
            <a:off x="7824192" y="704003"/>
            <a:ext cx="3698920" cy="917082"/>
          </a:xfrm>
        </p:spPr>
        <p:txBody>
          <a:bodyPr rtlCol="0">
            <a:normAutofit/>
          </a:bodyPr>
          <a:lstStyle/>
          <a:p>
            <a:pPr algn="r"/>
            <a:r>
              <a:rPr lang="en-GB" sz="4400" b="1" dirty="0"/>
              <a:t>summary</a:t>
            </a:r>
          </a:p>
        </p:txBody>
      </p:sp>
      <p:sp>
        <p:nvSpPr>
          <p:cNvPr id="34" name="Text Placeholder 33">
            <a:extLst>
              <a:ext uri="{FF2B5EF4-FFF2-40B4-BE49-F238E27FC236}">
                <a16:creationId xmlns:a16="http://schemas.microsoft.com/office/drawing/2014/main" id="{86C1E696-C052-58AF-140F-CD2A8E286690}"/>
              </a:ext>
              <a:ext uri="{C183D7F6-B498-43B3-948B-1728B52AA6E4}">
                <adec:decorative xmlns:adec="http://schemas.microsoft.com/office/drawing/2017/decorative" val="1"/>
              </a:ext>
            </a:extLst>
          </p:cNvPr>
          <p:cNvSpPr>
            <a:spLocks noGrp="1"/>
          </p:cNvSpPr>
          <p:nvPr>
            <p:ph type="body" sz="quarter" idx="20"/>
          </p:nvPr>
        </p:nvSpPr>
        <p:spPr>
          <a:xfrm>
            <a:off x="2063552" y="1981199"/>
            <a:ext cx="9564990" cy="4163339"/>
          </a:xfrm>
        </p:spPr>
        <p:txBody>
          <a:bodyPr rtlCol="0"/>
          <a:lstStyle/>
          <a:p>
            <a:pPr rtl="0"/>
            <a:endParaRPr lang="en-GB" dirty="0"/>
          </a:p>
        </p:txBody>
      </p:sp>
      <p:sp>
        <p:nvSpPr>
          <p:cNvPr id="13" name="Content Placeholder 12">
            <a:extLst>
              <a:ext uri="{FF2B5EF4-FFF2-40B4-BE49-F238E27FC236}">
                <a16:creationId xmlns:a16="http://schemas.microsoft.com/office/drawing/2014/main" id="{60B81BDE-E2E9-A5E7-014A-4BDE503F5B24}"/>
              </a:ext>
            </a:extLst>
          </p:cNvPr>
          <p:cNvSpPr>
            <a:spLocks noGrp="1"/>
          </p:cNvSpPr>
          <p:nvPr>
            <p:ph sz="quarter" idx="19"/>
          </p:nvPr>
        </p:nvSpPr>
        <p:spPr>
          <a:xfrm>
            <a:off x="2207568" y="2286000"/>
            <a:ext cx="9217024" cy="3581400"/>
          </a:xfrm>
        </p:spPr>
        <p:txBody>
          <a:bodyPr rtlCol="0">
            <a:normAutofit/>
          </a:bodyPr>
          <a:lstStyle/>
          <a:p>
            <a:pPr rtl="0"/>
            <a:r>
              <a:rPr lang="en-GB" sz="2000" b="1" u="sng" dirty="0">
                <a:solidFill>
                  <a:schemeClr val="tx1"/>
                </a:solidFill>
                <a:latin typeface="Times New Roman" panose="02020603050405020304" pitchFamily="18" charset="0"/>
                <a:cs typeface="Times New Roman" panose="02020603050405020304" pitchFamily="18" charset="0"/>
              </a:rPr>
              <a:t>ANALYSIS (A)</a:t>
            </a:r>
          </a:p>
          <a:p>
            <a:pPr rtl="0"/>
            <a:r>
              <a:rPr lang="en-GB" sz="2000" dirty="0">
                <a:solidFill>
                  <a:schemeClr val="tx1"/>
                </a:solidFill>
                <a:latin typeface="Times New Roman" panose="02020603050405020304" pitchFamily="18" charset="0"/>
                <a:cs typeface="Times New Roman" panose="02020603050405020304" pitchFamily="18" charset="0"/>
              </a:rPr>
              <a:t>The attendance rate of students to classes is abysmal. Only </a:t>
            </a:r>
            <a:r>
              <a:rPr lang="en-GB" sz="2000" b="1" dirty="0">
                <a:solidFill>
                  <a:schemeClr val="tx1"/>
                </a:solidFill>
                <a:latin typeface="Times New Roman" panose="02020603050405020304" pitchFamily="18" charset="0"/>
                <a:cs typeface="Times New Roman" panose="02020603050405020304" pitchFamily="18" charset="0"/>
              </a:rPr>
              <a:t>0.97% </a:t>
            </a:r>
            <a:r>
              <a:rPr lang="en-GB" sz="2000" dirty="0">
                <a:solidFill>
                  <a:schemeClr val="tx1"/>
                </a:solidFill>
                <a:latin typeface="Times New Roman" panose="02020603050405020304" pitchFamily="18" charset="0"/>
                <a:cs typeface="Times New Roman" panose="02020603050405020304" pitchFamily="18" charset="0"/>
              </a:rPr>
              <a:t>of students have a </a:t>
            </a:r>
            <a:r>
              <a:rPr lang="en-GB" sz="2000" b="1" dirty="0">
                <a:solidFill>
                  <a:schemeClr val="tx1"/>
                </a:solidFill>
                <a:latin typeface="Times New Roman" panose="02020603050405020304" pitchFamily="18" charset="0"/>
                <a:cs typeface="Times New Roman" panose="02020603050405020304" pitchFamily="18" charset="0"/>
              </a:rPr>
              <a:t>100% </a:t>
            </a:r>
            <a:r>
              <a:rPr lang="en-GB" sz="2000" dirty="0">
                <a:solidFill>
                  <a:schemeClr val="tx1"/>
                </a:solidFill>
                <a:latin typeface="Times New Roman" panose="02020603050405020304" pitchFamily="18" charset="0"/>
                <a:cs typeface="Times New Roman" panose="02020603050405020304" pitchFamily="18" charset="0"/>
              </a:rPr>
              <a:t>attendance rate. And just </a:t>
            </a:r>
            <a:r>
              <a:rPr lang="en-GB" sz="2000" b="1" dirty="0">
                <a:solidFill>
                  <a:schemeClr val="tx1"/>
                </a:solidFill>
                <a:latin typeface="Times New Roman" panose="02020603050405020304" pitchFamily="18" charset="0"/>
                <a:cs typeface="Times New Roman" panose="02020603050405020304" pitchFamily="18" charset="0"/>
              </a:rPr>
              <a:t>24.6% </a:t>
            </a:r>
            <a:r>
              <a:rPr lang="en-GB" sz="2000" dirty="0">
                <a:solidFill>
                  <a:schemeClr val="tx1"/>
                </a:solidFill>
                <a:latin typeface="Times New Roman" panose="02020603050405020304" pitchFamily="18" charset="0"/>
                <a:cs typeface="Times New Roman" panose="02020603050405020304" pitchFamily="18" charset="0"/>
              </a:rPr>
              <a:t>reach an attendance of </a:t>
            </a:r>
            <a:r>
              <a:rPr lang="en-GB" sz="2000" b="1" dirty="0">
                <a:solidFill>
                  <a:schemeClr val="tx1"/>
                </a:solidFill>
                <a:latin typeface="Times New Roman" panose="02020603050405020304" pitchFamily="18" charset="0"/>
                <a:cs typeface="Times New Roman" panose="02020603050405020304" pitchFamily="18" charset="0"/>
              </a:rPr>
              <a:t>90% </a:t>
            </a:r>
            <a:r>
              <a:rPr lang="en-GB" sz="2000" dirty="0">
                <a:solidFill>
                  <a:schemeClr val="tx1"/>
                </a:solidFill>
                <a:latin typeface="Times New Roman" panose="02020603050405020304" pitchFamily="18" charset="0"/>
                <a:cs typeface="Times New Roman" panose="02020603050405020304" pitchFamily="18" charset="0"/>
              </a:rPr>
              <a:t>and above. This is a clear indication of poor attitude to classes and academic pursuit.</a:t>
            </a:r>
          </a:p>
          <a:p>
            <a:pPr rtl="0"/>
            <a:endParaRPr lang="en-GB" sz="2000" dirty="0">
              <a:solidFill>
                <a:schemeClr val="tx1"/>
              </a:solidFill>
              <a:latin typeface="Times New Roman" panose="02020603050405020304" pitchFamily="18" charset="0"/>
              <a:cs typeface="Times New Roman" panose="02020603050405020304" pitchFamily="18" charset="0"/>
            </a:endParaRPr>
          </a:p>
          <a:p>
            <a:pPr rtl="0"/>
            <a:r>
              <a:rPr lang="en-GB" sz="2000" b="1" u="sng" dirty="0">
                <a:solidFill>
                  <a:schemeClr val="tx1"/>
                </a:solidFill>
                <a:latin typeface="Times New Roman" panose="02020603050405020304" pitchFamily="18" charset="0"/>
                <a:cs typeface="Times New Roman" panose="02020603050405020304" pitchFamily="18" charset="0"/>
              </a:rPr>
              <a:t>ACTION PLAN (A)</a:t>
            </a:r>
          </a:p>
          <a:p>
            <a:pPr rtl="0"/>
            <a:r>
              <a:rPr lang="en-GB" sz="2000" dirty="0">
                <a:solidFill>
                  <a:schemeClr val="tx1"/>
                </a:solidFill>
                <a:latin typeface="Times New Roman" panose="02020603050405020304" pitchFamily="18" charset="0"/>
                <a:cs typeface="Times New Roman" panose="02020603050405020304" pitchFamily="18" charset="0"/>
              </a:rPr>
              <a:t>With the poor attendance rate observed, a seemingly drastic approach would be required to reverse this statistics and improve the situation. It may not be out of place to dedicate an appreciable percentage of the final examination scores for each course to the level of attendance. Students who reach </a:t>
            </a:r>
            <a:r>
              <a:rPr lang="en-GB" sz="2000" b="1" dirty="0">
                <a:solidFill>
                  <a:schemeClr val="tx1"/>
                </a:solidFill>
                <a:latin typeface="Times New Roman" panose="02020603050405020304" pitchFamily="18" charset="0"/>
                <a:cs typeface="Times New Roman" panose="02020603050405020304" pitchFamily="18" charset="0"/>
              </a:rPr>
              <a:t>90%+ </a:t>
            </a:r>
            <a:r>
              <a:rPr lang="en-GB" sz="2000" dirty="0">
                <a:solidFill>
                  <a:schemeClr val="tx1"/>
                </a:solidFill>
                <a:latin typeface="Times New Roman" panose="02020603050405020304" pitchFamily="18" charset="0"/>
                <a:cs typeface="Times New Roman" panose="02020603050405020304" pitchFamily="18" charset="0"/>
              </a:rPr>
              <a:t>attendance automatically have </a:t>
            </a:r>
            <a:r>
              <a:rPr lang="en-GB" sz="2000" b="1" dirty="0">
                <a:solidFill>
                  <a:schemeClr val="tx1"/>
                </a:solidFill>
                <a:latin typeface="Times New Roman" panose="02020603050405020304" pitchFamily="18" charset="0"/>
                <a:cs typeface="Times New Roman" panose="02020603050405020304" pitchFamily="18" charset="0"/>
              </a:rPr>
              <a:t>10marks</a:t>
            </a:r>
            <a:r>
              <a:rPr lang="en-GB" sz="2000" dirty="0">
                <a:solidFill>
                  <a:schemeClr val="tx1"/>
                </a:solidFill>
                <a:latin typeface="Times New Roman" panose="02020603050405020304" pitchFamily="18" charset="0"/>
                <a:cs typeface="Times New Roman" panose="02020603050405020304" pitchFamily="18" charset="0"/>
              </a:rPr>
              <a:t> added to their examination scores for each course.</a:t>
            </a:r>
          </a:p>
          <a:p>
            <a:pPr rtl="0"/>
            <a:endParaRPr lang="en-GB" sz="1800" dirty="0">
              <a:solidFill>
                <a:srgbClr val="0070C0"/>
              </a:solidFill>
              <a:latin typeface="Times New Roman" panose="02020603050405020304" pitchFamily="18" charset="0"/>
              <a:cs typeface="Times New Roman" panose="02020603050405020304" pitchFamily="18" charset="0"/>
            </a:endParaRPr>
          </a:p>
        </p:txBody>
      </p:sp>
      <p:pic>
        <p:nvPicPr>
          <p:cNvPr id="39" name="Picture Placeholder 38">
            <a:extLst>
              <a:ext uri="{FF2B5EF4-FFF2-40B4-BE49-F238E27FC236}">
                <a16:creationId xmlns:a16="http://schemas.microsoft.com/office/drawing/2014/main" id="{D765E0CA-AC45-E85B-456D-B0688DCECE35}"/>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a:xfrm>
            <a:off x="263352" y="540832"/>
            <a:ext cx="914400" cy="930275"/>
          </a:xfrm>
        </p:spPr>
      </p:pic>
      <p:sp>
        <p:nvSpPr>
          <p:cNvPr id="32" name="Text Placeholder 119">
            <a:extLst>
              <a:ext uri="{FF2B5EF4-FFF2-40B4-BE49-F238E27FC236}">
                <a16:creationId xmlns:a16="http://schemas.microsoft.com/office/drawing/2014/main" id="{3CC8CA54-7EA6-043E-38F7-F3A93946CD66}"/>
              </a:ext>
              <a:ext uri="{C183D7F6-B498-43B3-948B-1728B52AA6E4}">
                <adec:decorative xmlns:adec="http://schemas.microsoft.com/office/drawing/2017/decorative" val="1"/>
              </a:ext>
            </a:extLst>
          </p:cNvPr>
          <p:cNvSpPr txBox="1">
            <a:spLocks/>
          </p:cNvSpPr>
          <p:nvPr/>
        </p:nvSpPr>
        <p:spPr>
          <a:xfrm>
            <a:off x="3353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en-GB"/>
          </a:p>
        </p:txBody>
      </p:sp>
      <p:sp>
        <p:nvSpPr>
          <p:cNvPr id="40" name="Freeform: Shape 39">
            <a:extLst>
              <a:ext uri="{FF2B5EF4-FFF2-40B4-BE49-F238E27FC236}">
                <a16:creationId xmlns:a16="http://schemas.microsoft.com/office/drawing/2014/main" id="{4643CDF7-2AD2-7DD0-DB4D-A437B476729D}"/>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Tree>
    <p:extLst>
      <p:ext uri="{BB962C8B-B14F-4D97-AF65-F5344CB8AC3E}">
        <p14:creationId xmlns:p14="http://schemas.microsoft.com/office/powerpoint/2010/main" val="920356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4786D-534A-D4D7-9E9E-F02321BA7CCF}"/>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27AA8BF-A669-08D5-5E47-F77A31C8358D}"/>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52AF24CD-0140-A4FA-EBC8-5D2267F3B7F5}"/>
              </a:ext>
            </a:extLst>
          </p:cNvPr>
          <p:cNvSpPr>
            <a:spLocks noGrp="1"/>
          </p:cNvSpPr>
          <p:nvPr>
            <p:ph type="title"/>
          </p:nvPr>
        </p:nvSpPr>
        <p:spPr>
          <a:xfrm>
            <a:off x="7824192" y="704003"/>
            <a:ext cx="3698920" cy="917082"/>
          </a:xfrm>
        </p:spPr>
        <p:txBody>
          <a:bodyPr rtlCol="0">
            <a:normAutofit/>
          </a:bodyPr>
          <a:lstStyle/>
          <a:p>
            <a:pPr algn="r"/>
            <a:r>
              <a:rPr lang="en-GB" sz="4400" b="1" dirty="0"/>
              <a:t>summary</a:t>
            </a:r>
          </a:p>
        </p:txBody>
      </p:sp>
      <p:sp>
        <p:nvSpPr>
          <p:cNvPr id="34" name="Text Placeholder 33">
            <a:extLst>
              <a:ext uri="{FF2B5EF4-FFF2-40B4-BE49-F238E27FC236}">
                <a16:creationId xmlns:a16="http://schemas.microsoft.com/office/drawing/2014/main" id="{FD4F497F-2CC9-0356-4043-5996EFCF247A}"/>
              </a:ext>
              <a:ext uri="{C183D7F6-B498-43B3-948B-1728B52AA6E4}">
                <adec:decorative xmlns:adec="http://schemas.microsoft.com/office/drawing/2017/decorative" val="1"/>
              </a:ext>
            </a:extLst>
          </p:cNvPr>
          <p:cNvSpPr>
            <a:spLocks noGrp="1"/>
          </p:cNvSpPr>
          <p:nvPr>
            <p:ph type="body" sz="quarter" idx="20"/>
          </p:nvPr>
        </p:nvSpPr>
        <p:spPr>
          <a:xfrm>
            <a:off x="2063552" y="1981199"/>
            <a:ext cx="9564990" cy="4163339"/>
          </a:xfrm>
        </p:spPr>
        <p:txBody>
          <a:bodyPr rtlCol="0"/>
          <a:lstStyle/>
          <a:p>
            <a:pPr rtl="0"/>
            <a:endParaRPr lang="en-GB" dirty="0"/>
          </a:p>
        </p:txBody>
      </p:sp>
      <p:sp>
        <p:nvSpPr>
          <p:cNvPr id="13" name="Content Placeholder 12">
            <a:extLst>
              <a:ext uri="{FF2B5EF4-FFF2-40B4-BE49-F238E27FC236}">
                <a16:creationId xmlns:a16="http://schemas.microsoft.com/office/drawing/2014/main" id="{C1F010AF-69C3-4EAC-8090-546F69327715}"/>
              </a:ext>
            </a:extLst>
          </p:cNvPr>
          <p:cNvSpPr>
            <a:spLocks noGrp="1"/>
          </p:cNvSpPr>
          <p:nvPr>
            <p:ph sz="quarter" idx="19"/>
          </p:nvPr>
        </p:nvSpPr>
        <p:spPr>
          <a:xfrm>
            <a:off x="2207568" y="2286000"/>
            <a:ext cx="9217024" cy="3581400"/>
          </a:xfrm>
        </p:spPr>
        <p:txBody>
          <a:bodyPr rtlCol="0">
            <a:normAutofit fontScale="92500" lnSpcReduction="10000"/>
          </a:bodyPr>
          <a:lstStyle/>
          <a:p>
            <a:r>
              <a:rPr lang="en-GB" sz="2200" b="1" u="sng" dirty="0">
                <a:solidFill>
                  <a:schemeClr val="tx1"/>
                </a:solidFill>
                <a:latin typeface="Times New Roman" panose="02020603050405020304" pitchFamily="18" charset="0"/>
                <a:cs typeface="Times New Roman" panose="02020603050405020304" pitchFamily="18" charset="0"/>
              </a:rPr>
              <a:t>ANALYSIS (B)</a:t>
            </a:r>
          </a:p>
          <a:p>
            <a:r>
              <a:rPr lang="en-GB" sz="2200" dirty="0">
                <a:solidFill>
                  <a:schemeClr val="tx1"/>
                </a:solidFill>
                <a:latin typeface="Times New Roman" panose="02020603050405020304" pitchFamily="18" charset="0"/>
                <a:cs typeface="Times New Roman" panose="02020603050405020304" pitchFamily="18" charset="0"/>
              </a:rPr>
              <a:t>The Learning Management System (LMS) is an application that helps to track and plan educational courses. The average time (in minutes) students stay logged in on this application is ranked based on duration: Good (</a:t>
            </a:r>
            <a:r>
              <a:rPr lang="en-GB" sz="2200" b="1" dirty="0">
                <a:solidFill>
                  <a:schemeClr val="tx1"/>
                </a:solidFill>
                <a:latin typeface="Times New Roman" panose="02020603050405020304" pitchFamily="18" charset="0"/>
                <a:cs typeface="Times New Roman" panose="02020603050405020304" pitchFamily="18" charset="0"/>
              </a:rPr>
              <a:t>23.82%</a:t>
            </a:r>
            <a:r>
              <a:rPr lang="en-GB" sz="2200" dirty="0">
                <a:solidFill>
                  <a:schemeClr val="tx1"/>
                </a:solidFill>
                <a:latin typeface="Times New Roman" panose="02020603050405020304" pitchFamily="18" charset="0"/>
                <a:cs typeface="Times New Roman" panose="02020603050405020304" pitchFamily="18" charset="0"/>
              </a:rPr>
              <a:t>), Very Good (</a:t>
            </a:r>
            <a:r>
              <a:rPr lang="en-GB" sz="2200" b="1" dirty="0">
                <a:solidFill>
                  <a:schemeClr val="tx1"/>
                </a:solidFill>
                <a:latin typeface="Times New Roman" panose="02020603050405020304" pitchFamily="18" charset="0"/>
                <a:cs typeface="Times New Roman" panose="02020603050405020304" pitchFamily="18" charset="0"/>
              </a:rPr>
              <a:t>23.95%), </a:t>
            </a:r>
            <a:r>
              <a:rPr lang="en-GB" sz="2200" dirty="0">
                <a:solidFill>
                  <a:schemeClr val="tx1"/>
                </a:solidFill>
                <a:latin typeface="Times New Roman" panose="02020603050405020304" pitchFamily="18" charset="0"/>
                <a:cs typeface="Times New Roman" panose="02020603050405020304" pitchFamily="18" charset="0"/>
              </a:rPr>
              <a:t>Poor (</a:t>
            </a:r>
            <a:r>
              <a:rPr lang="en-GB" sz="2200" b="1" dirty="0">
                <a:solidFill>
                  <a:schemeClr val="tx1"/>
                </a:solidFill>
                <a:latin typeface="Times New Roman" panose="02020603050405020304" pitchFamily="18" charset="0"/>
                <a:cs typeface="Times New Roman" panose="02020603050405020304" pitchFamily="18" charset="0"/>
              </a:rPr>
              <a:t>25.11%</a:t>
            </a:r>
            <a:r>
              <a:rPr lang="en-GB" sz="2200" dirty="0">
                <a:solidFill>
                  <a:schemeClr val="tx1"/>
                </a:solidFill>
                <a:latin typeface="Times New Roman" panose="02020603050405020304" pitchFamily="18" charset="0"/>
                <a:cs typeface="Times New Roman" panose="02020603050405020304" pitchFamily="18" charset="0"/>
              </a:rPr>
              <a:t>) and Intolerable (</a:t>
            </a:r>
            <a:r>
              <a:rPr lang="en-GB" sz="2200" b="1" dirty="0">
                <a:solidFill>
                  <a:schemeClr val="tx1"/>
                </a:solidFill>
                <a:latin typeface="Times New Roman" panose="02020603050405020304" pitchFamily="18" charset="0"/>
                <a:cs typeface="Times New Roman" panose="02020603050405020304" pitchFamily="18" charset="0"/>
              </a:rPr>
              <a:t>27.12%</a:t>
            </a:r>
            <a:r>
              <a:rPr lang="en-GB" sz="2200" dirty="0">
                <a:solidFill>
                  <a:schemeClr val="tx1"/>
                </a:solidFill>
                <a:latin typeface="Times New Roman" panose="02020603050405020304" pitchFamily="18" charset="0"/>
                <a:cs typeface="Times New Roman" panose="02020603050405020304" pitchFamily="18" charset="0"/>
              </a:rPr>
              <a:t>). This is another clear indication of poor attitude to academic dedication. This insights clearly show that more than half the student population have an engagement level on this application that is far from commendable.</a:t>
            </a:r>
          </a:p>
          <a:p>
            <a:pPr rtl="0"/>
            <a:endParaRPr lang="en-GB" sz="2200" dirty="0">
              <a:solidFill>
                <a:schemeClr val="tx1"/>
              </a:solidFill>
              <a:latin typeface="Times New Roman" panose="02020603050405020304" pitchFamily="18" charset="0"/>
              <a:cs typeface="Times New Roman" panose="02020603050405020304" pitchFamily="18" charset="0"/>
            </a:endParaRPr>
          </a:p>
          <a:p>
            <a:pPr rtl="0"/>
            <a:r>
              <a:rPr lang="en-GB" sz="2200" b="1" u="sng" dirty="0">
                <a:solidFill>
                  <a:schemeClr val="tx1"/>
                </a:solidFill>
                <a:latin typeface="Times New Roman" panose="02020603050405020304" pitchFamily="18" charset="0"/>
                <a:cs typeface="Times New Roman" panose="02020603050405020304" pitchFamily="18" charset="0"/>
              </a:rPr>
              <a:t>ACTION PLAN (B)</a:t>
            </a:r>
          </a:p>
          <a:p>
            <a:pPr rtl="0"/>
            <a:r>
              <a:rPr lang="en-GB" sz="2200" dirty="0">
                <a:solidFill>
                  <a:schemeClr val="tx1"/>
                </a:solidFill>
                <a:latin typeface="Times New Roman" panose="02020603050405020304" pitchFamily="18" charset="0"/>
                <a:cs typeface="Times New Roman" panose="02020603050405020304" pitchFamily="18" charset="0"/>
              </a:rPr>
              <a:t>One strategy would be to ascertain the availability and efficiency of this App. And that students have access to appropriate network connection environment. When all these factors are in place and the students’ poor engagements persists, it would be imperative  </a:t>
            </a:r>
            <a:endParaRPr lang="en-GB" sz="1800" dirty="0">
              <a:solidFill>
                <a:srgbClr val="0070C0"/>
              </a:solidFill>
              <a:latin typeface="Times New Roman" panose="02020603050405020304" pitchFamily="18" charset="0"/>
              <a:cs typeface="Times New Roman" panose="02020603050405020304" pitchFamily="18" charset="0"/>
            </a:endParaRPr>
          </a:p>
        </p:txBody>
      </p:sp>
      <p:pic>
        <p:nvPicPr>
          <p:cNvPr id="39" name="Picture Placeholder 38">
            <a:extLst>
              <a:ext uri="{FF2B5EF4-FFF2-40B4-BE49-F238E27FC236}">
                <a16:creationId xmlns:a16="http://schemas.microsoft.com/office/drawing/2014/main" id="{D411D9DB-1761-7A61-4412-6EB4218ADACF}"/>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a:xfrm>
            <a:off x="263352" y="540832"/>
            <a:ext cx="914400" cy="930275"/>
          </a:xfrm>
        </p:spPr>
      </p:pic>
      <p:sp>
        <p:nvSpPr>
          <p:cNvPr id="32" name="Text Placeholder 119">
            <a:extLst>
              <a:ext uri="{FF2B5EF4-FFF2-40B4-BE49-F238E27FC236}">
                <a16:creationId xmlns:a16="http://schemas.microsoft.com/office/drawing/2014/main" id="{F8D72DCD-A41D-3878-3510-B7093F414903}"/>
              </a:ext>
              <a:ext uri="{C183D7F6-B498-43B3-948B-1728B52AA6E4}">
                <adec:decorative xmlns:adec="http://schemas.microsoft.com/office/drawing/2017/decorative" val="1"/>
              </a:ext>
            </a:extLst>
          </p:cNvPr>
          <p:cNvSpPr txBox="1">
            <a:spLocks/>
          </p:cNvSpPr>
          <p:nvPr/>
        </p:nvSpPr>
        <p:spPr>
          <a:xfrm>
            <a:off x="3353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en-GB"/>
          </a:p>
        </p:txBody>
      </p:sp>
      <p:sp>
        <p:nvSpPr>
          <p:cNvPr id="40" name="Freeform: Shape 39">
            <a:extLst>
              <a:ext uri="{FF2B5EF4-FFF2-40B4-BE49-F238E27FC236}">
                <a16:creationId xmlns:a16="http://schemas.microsoft.com/office/drawing/2014/main" id="{02AA10FE-912C-DF51-7546-0193071386F3}"/>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Tree>
    <p:extLst>
      <p:ext uri="{BB962C8B-B14F-4D97-AF65-F5344CB8AC3E}">
        <p14:creationId xmlns:p14="http://schemas.microsoft.com/office/powerpoint/2010/main" val="348843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14BA2-5AE1-7FA4-4B2C-19176A805C0B}"/>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5DE3E69C-7586-4B25-AF64-50176161673C}"/>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4A40A8F1-1FA9-3E76-8595-9B5320561C26}"/>
              </a:ext>
            </a:extLst>
          </p:cNvPr>
          <p:cNvSpPr>
            <a:spLocks noGrp="1"/>
          </p:cNvSpPr>
          <p:nvPr>
            <p:ph type="title"/>
          </p:nvPr>
        </p:nvSpPr>
        <p:spPr>
          <a:xfrm>
            <a:off x="7824192" y="704003"/>
            <a:ext cx="3698920" cy="917082"/>
          </a:xfrm>
        </p:spPr>
        <p:txBody>
          <a:bodyPr rtlCol="0">
            <a:normAutofit/>
          </a:bodyPr>
          <a:lstStyle/>
          <a:p>
            <a:pPr algn="r"/>
            <a:r>
              <a:rPr lang="en-GB" sz="4400" b="1" dirty="0"/>
              <a:t>summary</a:t>
            </a:r>
          </a:p>
        </p:txBody>
      </p:sp>
      <p:sp>
        <p:nvSpPr>
          <p:cNvPr id="34" name="Text Placeholder 33">
            <a:extLst>
              <a:ext uri="{FF2B5EF4-FFF2-40B4-BE49-F238E27FC236}">
                <a16:creationId xmlns:a16="http://schemas.microsoft.com/office/drawing/2014/main" id="{B6C9545A-1173-334F-949E-8EA5D85D2269}"/>
              </a:ext>
              <a:ext uri="{C183D7F6-B498-43B3-948B-1728B52AA6E4}">
                <adec:decorative xmlns:adec="http://schemas.microsoft.com/office/drawing/2017/decorative" val="1"/>
              </a:ext>
            </a:extLst>
          </p:cNvPr>
          <p:cNvSpPr>
            <a:spLocks noGrp="1"/>
          </p:cNvSpPr>
          <p:nvPr>
            <p:ph type="body" sz="quarter" idx="20"/>
          </p:nvPr>
        </p:nvSpPr>
        <p:spPr>
          <a:xfrm>
            <a:off x="2063552" y="1981199"/>
            <a:ext cx="9564990" cy="4163339"/>
          </a:xfrm>
        </p:spPr>
        <p:txBody>
          <a:bodyPr rtlCol="0"/>
          <a:lstStyle/>
          <a:p>
            <a:pPr rtl="0"/>
            <a:endParaRPr lang="en-GB" dirty="0"/>
          </a:p>
        </p:txBody>
      </p:sp>
      <p:sp>
        <p:nvSpPr>
          <p:cNvPr id="13" name="Content Placeholder 12">
            <a:extLst>
              <a:ext uri="{FF2B5EF4-FFF2-40B4-BE49-F238E27FC236}">
                <a16:creationId xmlns:a16="http://schemas.microsoft.com/office/drawing/2014/main" id="{8D5F64FE-AEDC-D464-51D0-B2215C9B10BC}"/>
              </a:ext>
            </a:extLst>
          </p:cNvPr>
          <p:cNvSpPr>
            <a:spLocks noGrp="1"/>
          </p:cNvSpPr>
          <p:nvPr>
            <p:ph sz="quarter" idx="19"/>
          </p:nvPr>
        </p:nvSpPr>
        <p:spPr>
          <a:xfrm>
            <a:off x="2207568" y="2286000"/>
            <a:ext cx="9217024" cy="3581400"/>
          </a:xfrm>
        </p:spPr>
        <p:txBody>
          <a:bodyPr rtlCol="0">
            <a:normAutofit/>
          </a:bodyPr>
          <a:lstStyle/>
          <a:p>
            <a:pPr rtl="0"/>
            <a:r>
              <a:rPr lang="en-GB" sz="2200" b="1" u="sng" dirty="0">
                <a:solidFill>
                  <a:schemeClr val="tx1"/>
                </a:solidFill>
                <a:latin typeface="Times New Roman" panose="02020603050405020304" pitchFamily="18" charset="0"/>
                <a:cs typeface="Times New Roman" panose="02020603050405020304" pitchFamily="18" charset="0"/>
              </a:rPr>
              <a:t>ACTION PLAN (B)</a:t>
            </a:r>
          </a:p>
          <a:p>
            <a:r>
              <a:rPr lang="en-GB" sz="2200" dirty="0">
                <a:solidFill>
                  <a:schemeClr val="tx1"/>
                </a:solidFill>
                <a:latin typeface="Times New Roman" panose="02020603050405020304" pitchFamily="18" charset="0"/>
                <a:cs typeface="Times New Roman" panose="02020603050405020304" pitchFamily="18" charset="0"/>
              </a:rPr>
              <a:t>to compel students’ engagement by making some school/academic activities online such as regular assignments submissions, online information and event updates etc.</a:t>
            </a:r>
          </a:p>
          <a:p>
            <a:endParaRPr lang="en-GB" sz="2200" dirty="0">
              <a:solidFill>
                <a:schemeClr val="tx1"/>
              </a:solidFill>
              <a:latin typeface="Times New Roman" panose="02020603050405020304" pitchFamily="18" charset="0"/>
              <a:cs typeface="Times New Roman" panose="02020603050405020304" pitchFamily="18" charset="0"/>
            </a:endParaRPr>
          </a:p>
          <a:p>
            <a:pPr rtl="0"/>
            <a:r>
              <a:rPr lang="en-GB" sz="2200" b="1" u="sng" dirty="0">
                <a:solidFill>
                  <a:schemeClr val="tx1"/>
                </a:solidFill>
                <a:latin typeface="Times New Roman" panose="02020603050405020304" pitchFamily="18" charset="0"/>
                <a:cs typeface="Times New Roman" panose="02020603050405020304" pitchFamily="18" charset="0"/>
              </a:rPr>
              <a:t>ANALYSIS (C)</a:t>
            </a:r>
          </a:p>
          <a:p>
            <a:pPr rtl="0"/>
            <a:r>
              <a:rPr lang="en-GB" sz="2200" dirty="0">
                <a:solidFill>
                  <a:schemeClr val="tx1"/>
                </a:solidFill>
                <a:latin typeface="Times New Roman" panose="02020603050405020304" pitchFamily="18" charset="0"/>
                <a:cs typeface="Times New Roman" panose="02020603050405020304" pitchFamily="18" charset="0"/>
              </a:rPr>
              <a:t>Forum participation is a viable means of learning that encourages students to interact more with their peers and exchange vital academic information. It helps particularly academically less-endowed students to measure up with their peers. However, analysis shows that </a:t>
            </a:r>
            <a:r>
              <a:rPr lang="en-GB" sz="2200" b="1" dirty="0">
                <a:solidFill>
                  <a:schemeClr val="tx1"/>
                </a:solidFill>
                <a:latin typeface="Times New Roman" panose="02020603050405020304" pitchFamily="18" charset="0"/>
                <a:cs typeface="Times New Roman" panose="02020603050405020304" pitchFamily="18" charset="0"/>
              </a:rPr>
              <a:t>49.01% </a:t>
            </a:r>
            <a:r>
              <a:rPr lang="en-GB" sz="2200" dirty="0">
                <a:solidFill>
                  <a:schemeClr val="tx1"/>
                </a:solidFill>
                <a:latin typeface="Times New Roman" panose="02020603050405020304" pitchFamily="18" charset="0"/>
                <a:cs typeface="Times New Roman" panose="02020603050405020304" pitchFamily="18" charset="0"/>
              </a:rPr>
              <a:t>students with </a:t>
            </a:r>
            <a:r>
              <a:rPr lang="en-GB" sz="2200" b="1" dirty="0">
                <a:solidFill>
                  <a:schemeClr val="tx1"/>
                </a:solidFill>
                <a:latin typeface="Times New Roman" panose="02020603050405020304" pitchFamily="18" charset="0"/>
                <a:cs typeface="Times New Roman" panose="02020603050405020304" pitchFamily="18" charset="0"/>
              </a:rPr>
              <a:t>GPA &gt; 2.50</a:t>
            </a:r>
            <a:r>
              <a:rPr lang="en-GB" sz="2200" dirty="0">
                <a:solidFill>
                  <a:schemeClr val="tx1"/>
                </a:solidFill>
                <a:latin typeface="Times New Roman" panose="02020603050405020304" pitchFamily="18" charset="0"/>
                <a:cs typeface="Times New Roman" panose="02020603050405020304" pitchFamily="18" charset="0"/>
              </a:rPr>
              <a:t>, actually had </a:t>
            </a:r>
            <a:endParaRPr lang="en-GB" sz="1800" dirty="0">
              <a:solidFill>
                <a:srgbClr val="0070C0"/>
              </a:solidFill>
              <a:latin typeface="Times New Roman" panose="02020603050405020304" pitchFamily="18" charset="0"/>
              <a:cs typeface="Times New Roman" panose="02020603050405020304" pitchFamily="18" charset="0"/>
            </a:endParaRPr>
          </a:p>
        </p:txBody>
      </p:sp>
      <p:pic>
        <p:nvPicPr>
          <p:cNvPr id="39" name="Picture Placeholder 38">
            <a:extLst>
              <a:ext uri="{FF2B5EF4-FFF2-40B4-BE49-F238E27FC236}">
                <a16:creationId xmlns:a16="http://schemas.microsoft.com/office/drawing/2014/main" id="{3270B0B1-3566-455D-9DF6-ACD7C7B16029}"/>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a:xfrm>
            <a:off x="263352" y="540832"/>
            <a:ext cx="914400" cy="930275"/>
          </a:xfrm>
        </p:spPr>
      </p:pic>
      <p:sp>
        <p:nvSpPr>
          <p:cNvPr id="32" name="Text Placeholder 119">
            <a:extLst>
              <a:ext uri="{FF2B5EF4-FFF2-40B4-BE49-F238E27FC236}">
                <a16:creationId xmlns:a16="http://schemas.microsoft.com/office/drawing/2014/main" id="{75D9350C-D4FA-CFFD-B514-F358CE856D2D}"/>
              </a:ext>
              <a:ext uri="{C183D7F6-B498-43B3-948B-1728B52AA6E4}">
                <adec:decorative xmlns:adec="http://schemas.microsoft.com/office/drawing/2017/decorative" val="1"/>
              </a:ext>
            </a:extLst>
          </p:cNvPr>
          <p:cNvSpPr txBox="1">
            <a:spLocks/>
          </p:cNvSpPr>
          <p:nvPr/>
        </p:nvSpPr>
        <p:spPr>
          <a:xfrm>
            <a:off x="3353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en-GB"/>
          </a:p>
        </p:txBody>
      </p:sp>
      <p:sp>
        <p:nvSpPr>
          <p:cNvPr id="40" name="Freeform: Shape 39">
            <a:extLst>
              <a:ext uri="{FF2B5EF4-FFF2-40B4-BE49-F238E27FC236}">
                <a16:creationId xmlns:a16="http://schemas.microsoft.com/office/drawing/2014/main" id="{AFD4F8A0-FF5F-2729-0919-D95A6D99D453}"/>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Tree>
    <p:extLst>
      <p:ext uri="{BB962C8B-B14F-4D97-AF65-F5344CB8AC3E}">
        <p14:creationId xmlns:p14="http://schemas.microsoft.com/office/powerpoint/2010/main" val="1007739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808B2-14FB-4A4C-391C-5940E620A8FF}"/>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DE3BFBC-E429-929C-9D7F-794A499D27AB}"/>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39B1D4FE-DC77-1BE6-717A-BE81F731F4F6}"/>
              </a:ext>
            </a:extLst>
          </p:cNvPr>
          <p:cNvSpPr>
            <a:spLocks noGrp="1"/>
          </p:cNvSpPr>
          <p:nvPr>
            <p:ph type="title"/>
          </p:nvPr>
        </p:nvSpPr>
        <p:spPr>
          <a:xfrm>
            <a:off x="7824192" y="704003"/>
            <a:ext cx="3698920" cy="917082"/>
          </a:xfrm>
        </p:spPr>
        <p:txBody>
          <a:bodyPr rtlCol="0">
            <a:normAutofit/>
          </a:bodyPr>
          <a:lstStyle/>
          <a:p>
            <a:pPr algn="r"/>
            <a:r>
              <a:rPr lang="en-GB" sz="4400" b="1" dirty="0"/>
              <a:t>summary</a:t>
            </a:r>
          </a:p>
        </p:txBody>
      </p:sp>
      <p:sp>
        <p:nvSpPr>
          <p:cNvPr id="34" name="Text Placeholder 33">
            <a:extLst>
              <a:ext uri="{FF2B5EF4-FFF2-40B4-BE49-F238E27FC236}">
                <a16:creationId xmlns:a16="http://schemas.microsoft.com/office/drawing/2014/main" id="{BF25DA18-FFFF-C477-2D28-9FA3215B9058}"/>
              </a:ext>
              <a:ext uri="{C183D7F6-B498-43B3-948B-1728B52AA6E4}">
                <adec:decorative xmlns:adec="http://schemas.microsoft.com/office/drawing/2017/decorative" val="1"/>
              </a:ext>
            </a:extLst>
          </p:cNvPr>
          <p:cNvSpPr>
            <a:spLocks noGrp="1"/>
          </p:cNvSpPr>
          <p:nvPr>
            <p:ph type="body" sz="quarter" idx="20"/>
          </p:nvPr>
        </p:nvSpPr>
        <p:spPr>
          <a:xfrm>
            <a:off x="2063552" y="1981199"/>
            <a:ext cx="9564990" cy="4163339"/>
          </a:xfrm>
        </p:spPr>
        <p:txBody>
          <a:bodyPr rtlCol="0"/>
          <a:lstStyle/>
          <a:p>
            <a:pPr rtl="0"/>
            <a:endParaRPr lang="en-GB" dirty="0"/>
          </a:p>
        </p:txBody>
      </p:sp>
      <p:sp>
        <p:nvSpPr>
          <p:cNvPr id="13" name="Content Placeholder 12">
            <a:extLst>
              <a:ext uri="{FF2B5EF4-FFF2-40B4-BE49-F238E27FC236}">
                <a16:creationId xmlns:a16="http://schemas.microsoft.com/office/drawing/2014/main" id="{7DBD7B16-964F-6BF3-8E4D-7A09BD0BA1D7}"/>
              </a:ext>
            </a:extLst>
          </p:cNvPr>
          <p:cNvSpPr>
            <a:spLocks noGrp="1"/>
          </p:cNvSpPr>
          <p:nvPr>
            <p:ph sz="quarter" idx="19"/>
          </p:nvPr>
        </p:nvSpPr>
        <p:spPr>
          <a:xfrm>
            <a:off x="2207568" y="2286000"/>
            <a:ext cx="9217024" cy="3581400"/>
          </a:xfrm>
        </p:spPr>
        <p:txBody>
          <a:bodyPr rtlCol="0">
            <a:normAutofit fontScale="92500"/>
          </a:bodyPr>
          <a:lstStyle/>
          <a:p>
            <a:r>
              <a:rPr lang="en-GB" sz="2200" b="1" u="sng" dirty="0">
                <a:solidFill>
                  <a:schemeClr val="tx1"/>
                </a:solidFill>
                <a:latin typeface="Times New Roman" panose="02020603050405020304" pitchFamily="18" charset="0"/>
                <a:cs typeface="Times New Roman" panose="02020603050405020304" pitchFamily="18" charset="0"/>
              </a:rPr>
              <a:t>ANALYSIS (C)</a:t>
            </a:r>
          </a:p>
          <a:p>
            <a:r>
              <a:rPr lang="en-GB" sz="2200" dirty="0">
                <a:solidFill>
                  <a:schemeClr val="tx1"/>
                </a:solidFill>
                <a:latin typeface="Times New Roman" panose="02020603050405020304" pitchFamily="18" charset="0"/>
                <a:cs typeface="Times New Roman" panose="02020603050405020304" pitchFamily="18" charset="0"/>
              </a:rPr>
              <a:t>‘Poor’ Forum Participation level. An indication that virtually half the population of the students who scored </a:t>
            </a:r>
            <a:r>
              <a:rPr lang="en-GB" sz="2200" b="1" dirty="0">
                <a:solidFill>
                  <a:schemeClr val="tx1"/>
                </a:solidFill>
                <a:latin typeface="Times New Roman" panose="02020603050405020304" pitchFamily="18" charset="0"/>
                <a:cs typeface="Times New Roman" panose="02020603050405020304" pitchFamily="18" charset="0"/>
              </a:rPr>
              <a:t>GPA &gt; 2.50 </a:t>
            </a:r>
            <a:r>
              <a:rPr lang="en-GB" sz="2200" dirty="0">
                <a:solidFill>
                  <a:schemeClr val="tx1"/>
                </a:solidFill>
                <a:latin typeface="Times New Roman" panose="02020603050405020304" pitchFamily="18" charset="0"/>
                <a:cs typeface="Times New Roman" panose="02020603050405020304" pitchFamily="18" charset="0"/>
              </a:rPr>
              <a:t>engaged more in self study.</a:t>
            </a:r>
          </a:p>
          <a:p>
            <a:endParaRPr lang="en-GB" sz="2200" dirty="0">
              <a:solidFill>
                <a:schemeClr val="tx1"/>
              </a:solidFill>
              <a:latin typeface="Times New Roman" panose="02020603050405020304" pitchFamily="18" charset="0"/>
              <a:cs typeface="Times New Roman" panose="02020603050405020304" pitchFamily="18" charset="0"/>
            </a:endParaRPr>
          </a:p>
          <a:p>
            <a:r>
              <a:rPr lang="en-GB" sz="2200" b="1" u="sng" dirty="0">
                <a:solidFill>
                  <a:schemeClr val="tx1"/>
                </a:solidFill>
                <a:latin typeface="Times New Roman" panose="02020603050405020304" pitchFamily="18" charset="0"/>
                <a:cs typeface="Times New Roman" panose="02020603050405020304" pitchFamily="18" charset="0"/>
              </a:rPr>
              <a:t>ACTION PLAN (C)</a:t>
            </a:r>
          </a:p>
          <a:p>
            <a:pPr rtl="0"/>
            <a:r>
              <a:rPr lang="en-GB" sz="2200" dirty="0">
                <a:solidFill>
                  <a:schemeClr val="tx1"/>
                </a:solidFill>
                <a:latin typeface="Times New Roman" panose="02020603050405020304" pitchFamily="18" charset="0"/>
                <a:cs typeface="Times New Roman" panose="02020603050405020304" pitchFamily="18" charset="0"/>
              </a:rPr>
              <a:t>While it is ideal to encourage forum participation amongst students, the results of our analysis indicates that, in this scenario, it may not be recommended. Perhaps, in this instance, forums may have been distractive, discouraging genuine academic concentration and discourse. Self study should be encouraged here. Academically less-active students must be encouraged to work harder and seek a face-to-face tutorial engagement with relevant academic staff when convenient.</a:t>
            </a:r>
            <a:endParaRPr lang="en-GB" sz="1800" dirty="0">
              <a:solidFill>
                <a:srgbClr val="0070C0"/>
              </a:solidFill>
              <a:latin typeface="Times New Roman" panose="02020603050405020304" pitchFamily="18" charset="0"/>
              <a:cs typeface="Times New Roman" panose="02020603050405020304" pitchFamily="18" charset="0"/>
            </a:endParaRPr>
          </a:p>
        </p:txBody>
      </p:sp>
      <p:pic>
        <p:nvPicPr>
          <p:cNvPr id="39" name="Picture Placeholder 38">
            <a:extLst>
              <a:ext uri="{FF2B5EF4-FFF2-40B4-BE49-F238E27FC236}">
                <a16:creationId xmlns:a16="http://schemas.microsoft.com/office/drawing/2014/main" id="{A186BC67-F80D-009D-9088-3EF989B91E41}"/>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a:xfrm>
            <a:off x="263352" y="540832"/>
            <a:ext cx="914400" cy="930275"/>
          </a:xfrm>
        </p:spPr>
      </p:pic>
      <p:sp>
        <p:nvSpPr>
          <p:cNvPr id="32" name="Text Placeholder 119">
            <a:extLst>
              <a:ext uri="{FF2B5EF4-FFF2-40B4-BE49-F238E27FC236}">
                <a16:creationId xmlns:a16="http://schemas.microsoft.com/office/drawing/2014/main" id="{0AC41DB3-2DB0-F0F2-7B8E-CBE38629D307}"/>
              </a:ext>
              <a:ext uri="{C183D7F6-B498-43B3-948B-1728B52AA6E4}">
                <adec:decorative xmlns:adec="http://schemas.microsoft.com/office/drawing/2017/decorative" val="1"/>
              </a:ext>
            </a:extLst>
          </p:cNvPr>
          <p:cNvSpPr txBox="1">
            <a:spLocks/>
          </p:cNvSpPr>
          <p:nvPr/>
        </p:nvSpPr>
        <p:spPr>
          <a:xfrm>
            <a:off x="3353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en-GB"/>
          </a:p>
        </p:txBody>
      </p:sp>
      <p:sp>
        <p:nvSpPr>
          <p:cNvPr id="40" name="Freeform: Shape 39">
            <a:extLst>
              <a:ext uri="{FF2B5EF4-FFF2-40B4-BE49-F238E27FC236}">
                <a16:creationId xmlns:a16="http://schemas.microsoft.com/office/drawing/2014/main" id="{8B0D0430-D0DD-CC10-6069-AB9608438AFC}"/>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Tree>
    <p:extLst>
      <p:ext uri="{BB962C8B-B14F-4D97-AF65-F5344CB8AC3E}">
        <p14:creationId xmlns:p14="http://schemas.microsoft.com/office/powerpoint/2010/main" val="6628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rtlCol="0">
            <a:noAutofit/>
          </a:bodyPr>
          <a:lstStyle/>
          <a:p>
            <a:pPr rtl="0"/>
            <a:r>
              <a:rPr lang="en-GB" sz="4400" b="1" dirty="0"/>
              <a:t>Today’s Agenda</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rtlCol="0">
            <a:normAutofit/>
          </a:bodyPr>
          <a:lstStyle/>
          <a:p>
            <a:pPr rtl="0"/>
            <a:r>
              <a:rPr lang="en-GB" sz="2400" dirty="0"/>
              <a:t>Project Recap</a:t>
            </a:r>
          </a:p>
          <a:p>
            <a:pPr rtl="0"/>
            <a:r>
              <a:rPr lang="en-GB" sz="2400" dirty="0"/>
              <a:t>The Analytics Team</a:t>
            </a:r>
          </a:p>
          <a:p>
            <a:pPr rtl="0"/>
            <a:r>
              <a:rPr lang="en-GB" sz="2400" dirty="0"/>
              <a:t>Process</a:t>
            </a:r>
          </a:p>
          <a:p>
            <a:pPr rtl="0"/>
            <a:r>
              <a:rPr lang="en-GB" sz="2400" dirty="0"/>
              <a:t>Insights</a:t>
            </a:r>
          </a:p>
          <a:p>
            <a:pPr rtl="0"/>
            <a:r>
              <a:rPr lang="en-GB" sz="2400" dirty="0"/>
              <a:t>Summary</a:t>
            </a:r>
          </a:p>
          <a:p>
            <a:pPr rtl="0"/>
            <a:r>
              <a:rPr lang="en-GB" sz="2400" dirty="0"/>
              <a:t>Thank You!</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 y="1676400"/>
            <a:ext cx="10837333" cy="45719"/>
          </a:xfrm>
        </p:spPr>
        <p:txBody>
          <a:bodyPr rtlCol="0"/>
          <a:lstStyle/>
          <a:p>
            <a:pPr rtl="0"/>
            <a:endParaRPr lang="en-GB"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en-GB"/>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231904" y="704003"/>
            <a:ext cx="3698920" cy="917082"/>
          </a:xfrm>
        </p:spPr>
        <p:txBody>
          <a:bodyPr rtlCol="0">
            <a:normAutofit/>
          </a:bodyPr>
          <a:lstStyle/>
          <a:p>
            <a:r>
              <a:rPr lang="en-GB" sz="4400" b="1" dirty="0"/>
              <a:t>Project Recap</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a:xfrm>
            <a:off x="5231904" y="1981199"/>
            <a:ext cx="6396638" cy="4163339"/>
          </a:xfrm>
        </p:spPr>
        <p:txBody>
          <a:bodyPr rtlCol="0"/>
          <a:lstStyle/>
          <a:p>
            <a:pPr rtl="0"/>
            <a:endParaRPr lang="en-GB"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a:xfrm>
            <a:off x="5591944" y="2286000"/>
            <a:ext cx="5685656" cy="3581400"/>
          </a:xfrm>
        </p:spPr>
        <p:txBody>
          <a:bodyPr rtlCol="0">
            <a:normAutofit/>
          </a:bodyPr>
          <a:lstStyle/>
          <a:p>
            <a:pPr rtl="0"/>
            <a:r>
              <a:rPr lang="en-GB" sz="2400" dirty="0">
                <a:solidFill>
                  <a:srgbClr val="0070C0"/>
                </a:solidFill>
                <a:latin typeface="Times New Roman" panose="02020603050405020304" pitchFamily="18" charset="0"/>
                <a:cs typeface="Times New Roman" panose="02020603050405020304" pitchFamily="18" charset="0"/>
              </a:rPr>
              <a:t>In an ever-changing world where the concept of education encompasses such vital fields as academic performance and behavioural engagement metrics from Learning Management Systems (LMS), it becomes imperative to conduct analysis of the emerging data from such records side by side with defined risk labels to facilitate early intervention planning.</a:t>
            </a:r>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a:xfrm>
            <a:off x="263352" y="540832"/>
            <a:ext cx="914400" cy="930275"/>
          </a:xfrm>
        </p:spPr>
      </p:pic>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3353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en-GB"/>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90DD2-C50C-10F9-5336-37430BCBCA32}"/>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DA5B64A4-D668-68DA-942A-25EFAD8F5B19}"/>
              </a:ext>
            </a:extLst>
          </p:cNvPr>
          <p:cNvSpPr>
            <a:spLocks noGrp="1"/>
          </p:cNvSpPr>
          <p:nvPr>
            <p:ph type="title"/>
          </p:nvPr>
        </p:nvSpPr>
        <p:spPr/>
        <p:txBody>
          <a:bodyPr rtlCol="0">
            <a:noAutofit/>
          </a:bodyPr>
          <a:lstStyle/>
          <a:p>
            <a:pPr rtl="0"/>
            <a:r>
              <a:rPr lang="en-GB" sz="4400" b="1" dirty="0"/>
              <a:t>The analytics team</a:t>
            </a:r>
          </a:p>
        </p:txBody>
      </p:sp>
      <p:sp>
        <p:nvSpPr>
          <p:cNvPr id="13" name="Content Placeholder 12">
            <a:extLst>
              <a:ext uri="{FF2B5EF4-FFF2-40B4-BE49-F238E27FC236}">
                <a16:creationId xmlns:a16="http://schemas.microsoft.com/office/drawing/2014/main" id="{E700D083-7E83-3252-E6D3-61E652EB069A}"/>
              </a:ext>
            </a:extLst>
          </p:cNvPr>
          <p:cNvSpPr>
            <a:spLocks noGrp="1"/>
          </p:cNvSpPr>
          <p:nvPr>
            <p:ph sz="quarter" idx="13"/>
          </p:nvPr>
        </p:nvSpPr>
        <p:spPr>
          <a:xfrm>
            <a:off x="548640" y="2384286"/>
            <a:ext cx="10288693" cy="892314"/>
          </a:xfrm>
        </p:spPr>
        <p:txBody>
          <a:bodyPr rtlCol="0">
            <a:normAutofit/>
          </a:bodyPr>
          <a:lstStyle/>
          <a:p>
            <a:pPr marL="0" indent="0" rtl="0">
              <a:buNone/>
            </a:pPr>
            <a:r>
              <a:rPr lang="en-GB" sz="2400" b="1" u="sng" dirty="0"/>
              <a:t>Uche Austin Atuma</a:t>
            </a:r>
            <a:br>
              <a:rPr lang="en-GB" sz="2400" dirty="0"/>
            </a:br>
            <a:r>
              <a:rPr lang="en-GB" sz="1600" dirty="0">
                <a:latin typeface="Georgia" panose="02040502050405020303" pitchFamily="18" charset="0"/>
              </a:rPr>
              <a:t>Data Analyst/Data Engineer</a:t>
            </a:r>
          </a:p>
        </p:txBody>
      </p:sp>
      <p:sp>
        <p:nvSpPr>
          <p:cNvPr id="2" name="Text Placeholder 1">
            <a:extLst>
              <a:ext uri="{FF2B5EF4-FFF2-40B4-BE49-F238E27FC236}">
                <a16:creationId xmlns:a16="http://schemas.microsoft.com/office/drawing/2014/main" id="{1DBF5EE0-D632-4DBB-1E35-3DA103E2497C}"/>
              </a:ext>
            </a:extLst>
          </p:cNvPr>
          <p:cNvSpPr>
            <a:spLocks noGrp="1"/>
          </p:cNvSpPr>
          <p:nvPr>
            <p:ph type="body" sz="quarter" idx="16"/>
          </p:nvPr>
        </p:nvSpPr>
        <p:spPr>
          <a:xfrm>
            <a:off x="-1" y="1676400"/>
            <a:ext cx="10837333" cy="45719"/>
          </a:xfrm>
        </p:spPr>
        <p:txBody>
          <a:bodyPr rtlCol="0"/>
          <a:lstStyle/>
          <a:p>
            <a:pPr rtl="0"/>
            <a:endParaRPr lang="en-GB" dirty="0"/>
          </a:p>
        </p:txBody>
      </p:sp>
      <p:sp>
        <p:nvSpPr>
          <p:cNvPr id="18" name="Text Placeholder 119">
            <a:extLst>
              <a:ext uri="{FF2B5EF4-FFF2-40B4-BE49-F238E27FC236}">
                <a16:creationId xmlns:a16="http://schemas.microsoft.com/office/drawing/2014/main" id="{CE8A78E4-DE3A-E23A-9AF0-6ACCD0518418}"/>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en-GB"/>
          </a:p>
        </p:txBody>
      </p:sp>
      <p:pic>
        <p:nvPicPr>
          <p:cNvPr id="10" name="Picture Placeholder 5">
            <a:extLst>
              <a:ext uri="{FF2B5EF4-FFF2-40B4-BE49-F238E27FC236}">
                <a16:creationId xmlns:a16="http://schemas.microsoft.com/office/drawing/2014/main" id="{9A0EACD9-F63A-C420-C790-8C480B4B298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13610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C368B-79CD-3F32-B1AD-DF12635050DD}"/>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728CEB7-7BF5-E04C-0DA5-DCFFFF71B9EF}"/>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E71809BB-D939-BF1E-FA82-0DFC52814F80}"/>
              </a:ext>
            </a:extLst>
          </p:cNvPr>
          <p:cNvSpPr>
            <a:spLocks noGrp="1"/>
          </p:cNvSpPr>
          <p:nvPr>
            <p:ph type="title"/>
          </p:nvPr>
        </p:nvSpPr>
        <p:spPr>
          <a:xfrm>
            <a:off x="5231904" y="704003"/>
            <a:ext cx="3698920" cy="917082"/>
          </a:xfrm>
        </p:spPr>
        <p:txBody>
          <a:bodyPr rtlCol="0">
            <a:normAutofit/>
          </a:bodyPr>
          <a:lstStyle/>
          <a:p>
            <a:r>
              <a:rPr lang="en-GB" sz="4400" b="1" dirty="0"/>
              <a:t>process</a:t>
            </a:r>
          </a:p>
        </p:txBody>
      </p:sp>
      <p:sp>
        <p:nvSpPr>
          <p:cNvPr id="34" name="Text Placeholder 33">
            <a:extLst>
              <a:ext uri="{FF2B5EF4-FFF2-40B4-BE49-F238E27FC236}">
                <a16:creationId xmlns:a16="http://schemas.microsoft.com/office/drawing/2014/main" id="{B1F8962E-FC80-E573-7933-973135A7442C}"/>
              </a:ext>
              <a:ext uri="{C183D7F6-B498-43B3-948B-1728B52AA6E4}">
                <adec:decorative xmlns:adec="http://schemas.microsoft.com/office/drawing/2017/decorative" val="1"/>
              </a:ext>
            </a:extLst>
          </p:cNvPr>
          <p:cNvSpPr>
            <a:spLocks noGrp="1"/>
          </p:cNvSpPr>
          <p:nvPr>
            <p:ph type="body" sz="quarter" idx="20"/>
          </p:nvPr>
        </p:nvSpPr>
        <p:spPr>
          <a:xfrm>
            <a:off x="5231904" y="1981199"/>
            <a:ext cx="6396638" cy="4163339"/>
          </a:xfrm>
        </p:spPr>
        <p:txBody>
          <a:bodyPr rtlCol="0"/>
          <a:lstStyle/>
          <a:p>
            <a:pPr rtl="0"/>
            <a:endParaRPr lang="en-GB" dirty="0"/>
          </a:p>
        </p:txBody>
      </p:sp>
      <p:sp>
        <p:nvSpPr>
          <p:cNvPr id="13" name="Content Placeholder 12">
            <a:extLst>
              <a:ext uri="{FF2B5EF4-FFF2-40B4-BE49-F238E27FC236}">
                <a16:creationId xmlns:a16="http://schemas.microsoft.com/office/drawing/2014/main" id="{611922ED-C9DD-4507-BBEF-ECE20384F5CB}"/>
              </a:ext>
            </a:extLst>
          </p:cNvPr>
          <p:cNvSpPr>
            <a:spLocks noGrp="1"/>
          </p:cNvSpPr>
          <p:nvPr>
            <p:ph sz="quarter" idx="19"/>
          </p:nvPr>
        </p:nvSpPr>
        <p:spPr>
          <a:xfrm>
            <a:off x="5591944" y="2286000"/>
            <a:ext cx="5685656" cy="3581400"/>
          </a:xfrm>
        </p:spPr>
        <p:txBody>
          <a:bodyPr rtlCol="0">
            <a:normAutofit/>
          </a:bodyPr>
          <a:lstStyle/>
          <a:p>
            <a:pPr marL="342900" indent="-342900">
              <a:buFont typeface="Arial" panose="020B0604020202020204" pitchFamily="34" charset="0"/>
              <a:buChar char="•"/>
            </a:pPr>
            <a:r>
              <a:rPr lang="en-GB" sz="2400" dirty="0">
                <a:solidFill>
                  <a:srgbClr val="0070C0"/>
                </a:solidFill>
                <a:latin typeface="Times New Roman" panose="02020603050405020304" pitchFamily="18" charset="0"/>
                <a:cs typeface="Times New Roman" panose="02020603050405020304" pitchFamily="18" charset="0"/>
              </a:rPr>
              <a:t>Effective Data collection and gathering</a:t>
            </a:r>
          </a:p>
          <a:p>
            <a:pPr marL="342900" indent="-342900">
              <a:buFont typeface="Arial" panose="020B0604020202020204" pitchFamily="34" charset="0"/>
              <a:buChar char="•"/>
            </a:pPr>
            <a:r>
              <a:rPr lang="en-GB" sz="2400" dirty="0">
                <a:solidFill>
                  <a:srgbClr val="0070C0"/>
                </a:solidFill>
                <a:latin typeface="Times New Roman" panose="02020603050405020304" pitchFamily="18" charset="0"/>
                <a:cs typeface="Times New Roman" panose="02020603050405020304" pitchFamily="18" charset="0"/>
              </a:rPr>
              <a:t>Datasets cleaning.</a:t>
            </a:r>
          </a:p>
          <a:p>
            <a:pPr marL="342900" indent="-342900">
              <a:buFont typeface="Arial" panose="020B0604020202020204" pitchFamily="34" charset="0"/>
              <a:buChar char="•"/>
            </a:pPr>
            <a:r>
              <a:rPr lang="en-GB" sz="2400" dirty="0">
                <a:solidFill>
                  <a:srgbClr val="0070C0"/>
                </a:solidFill>
                <a:latin typeface="Times New Roman" panose="02020603050405020304" pitchFamily="18" charset="0"/>
                <a:cs typeface="Times New Roman" panose="02020603050405020304" pitchFamily="18" charset="0"/>
              </a:rPr>
              <a:t>Efficient Data Modelling to create and establish functional relationships between tables.</a:t>
            </a:r>
          </a:p>
          <a:p>
            <a:pPr marL="342900" indent="-342900">
              <a:buFont typeface="Arial" panose="020B0604020202020204" pitchFamily="34" charset="0"/>
              <a:buChar char="•"/>
            </a:pPr>
            <a:r>
              <a:rPr lang="en-GB" sz="2400" dirty="0">
                <a:solidFill>
                  <a:srgbClr val="0070C0"/>
                </a:solidFill>
                <a:latin typeface="Times New Roman" panose="02020603050405020304" pitchFamily="18" charset="0"/>
                <a:cs typeface="Times New Roman" panose="02020603050405020304" pitchFamily="18" charset="0"/>
              </a:rPr>
              <a:t>Data visualization by creating visuals to provide relevant business insights.</a:t>
            </a:r>
          </a:p>
          <a:p>
            <a:pPr marL="342900" indent="-342900">
              <a:buFont typeface="Arial" panose="020B0604020202020204" pitchFamily="34" charset="0"/>
              <a:buChar char="•"/>
            </a:pPr>
            <a:r>
              <a:rPr lang="en-GB" sz="2400" dirty="0">
                <a:solidFill>
                  <a:srgbClr val="0070C0"/>
                </a:solidFill>
                <a:latin typeface="Times New Roman" panose="02020603050405020304" pitchFamily="18" charset="0"/>
                <a:cs typeface="Times New Roman" panose="02020603050405020304" pitchFamily="18" charset="0"/>
              </a:rPr>
              <a:t>Propagating more understanding of insights to client through story telling</a:t>
            </a:r>
          </a:p>
          <a:p>
            <a:endParaRPr lang="en-GB" sz="2400" b="1"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p:txBody>
      </p:sp>
      <p:pic>
        <p:nvPicPr>
          <p:cNvPr id="39" name="Picture Placeholder 38">
            <a:extLst>
              <a:ext uri="{FF2B5EF4-FFF2-40B4-BE49-F238E27FC236}">
                <a16:creationId xmlns:a16="http://schemas.microsoft.com/office/drawing/2014/main" id="{82D23127-D96A-DBB4-832F-3EE5799A557C}"/>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a:xfrm>
            <a:off x="263352" y="576691"/>
            <a:ext cx="914400" cy="930275"/>
          </a:xfrm>
        </p:spPr>
      </p:pic>
      <p:sp>
        <p:nvSpPr>
          <p:cNvPr id="32" name="Text Placeholder 119">
            <a:extLst>
              <a:ext uri="{FF2B5EF4-FFF2-40B4-BE49-F238E27FC236}">
                <a16:creationId xmlns:a16="http://schemas.microsoft.com/office/drawing/2014/main" id="{42B813B0-C2EB-7071-E1D9-A80B041D65A4}"/>
              </a:ext>
              <a:ext uri="{C183D7F6-B498-43B3-948B-1728B52AA6E4}">
                <adec:decorative xmlns:adec="http://schemas.microsoft.com/office/drawing/2017/decorative" val="1"/>
              </a:ext>
            </a:extLst>
          </p:cNvPr>
          <p:cNvSpPr txBox="1">
            <a:spLocks/>
          </p:cNvSpPr>
          <p:nvPr/>
        </p:nvSpPr>
        <p:spPr>
          <a:xfrm>
            <a:off x="3353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en-GB"/>
          </a:p>
        </p:txBody>
      </p:sp>
      <p:sp>
        <p:nvSpPr>
          <p:cNvPr id="40" name="Freeform: Shape 39">
            <a:extLst>
              <a:ext uri="{FF2B5EF4-FFF2-40B4-BE49-F238E27FC236}">
                <a16:creationId xmlns:a16="http://schemas.microsoft.com/office/drawing/2014/main" id="{E25480FE-66CA-3941-A0BF-207B01BAC46F}"/>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Tree>
    <p:extLst>
      <p:ext uri="{BB962C8B-B14F-4D97-AF65-F5344CB8AC3E}">
        <p14:creationId xmlns:p14="http://schemas.microsoft.com/office/powerpoint/2010/main" val="3316174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89A66-09FC-F413-52C8-61B798571918}"/>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F3AC2C9-30E4-E453-697A-57ACD501AEED}"/>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F1886F44-8F78-6436-E6B1-30E94DE94514}"/>
              </a:ext>
            </a:extLst>
          </p:cNvPr>
          <p:cNvSpPr>
            <a:spLocks noGrp="1"/>
          </p:cNvSpPr>
          <p:nvPr>
            <p:ph type="title"/>
          </p:nvPr>
        </p:nvSpPr>
        <p:spPr>
          <a:xfrm>
            <a:off x="5231904" y="704003"/>
            <a:ext cx="3698920" cy="917082"/>
          </a:xfrm>
        </p:spPr>
        <p:txBody>
          <a:bodyPr rtlCol="0">
            <a:normAutofit/>
          </a:bodyPr>
          <a:lstStyle/>
          <a:p>
            <a:r>
              <a:rPr lang="en-GB" sz="4400" b="1" dirty="0"/>
              <a:t>insight</a:t>
            </a:r>
          </a:p>
        </p:txBody>
      </p:sp>
      <p:sp>
        <p:nvSpPr>
          <p:cNvPr id="34" name="Text Placeholder 33">
            <a:extLst>
              <a:ext uri="{FF2B5EF4-FFF2-40B4-BE49-F238E27FC236}">
                <a16:creationId xmlns:a16="http://schemas.microsoft.com/office/drawing/2014/main" id="{5AFD4A02-6C5A-A240-6623-4832432B3675}"/>
              </a:ext>
              <a:ext uri="{C183D7F6-B498-43B3-948B-1728B52AA6E4}">
                <adec:decorative xmlns:adec="http://schemas.microsoft.com/office/drawing/2017/decorative" val="1"/>
              </a:ext>
            </a:extLst>
          </p:cNvPr>
          <p:cNvSpPr>
            <a:spLocks noGrp="1"/>
          </p:cNvSpPr>
          <p:nvPr>
            <p:ph type="body" sz="quarter" idx="20"/>
          </p:nvPr>
        </p:nvSpPr>
        <p:spPr>
          <a:xfrm>
            <a:off x="5231904" y="1981199"/>
            <a:ext cx="6396638" cy="4163339"/>
          </a:xfrm>
        </p:spPr>
        <p:txBody>
          <a:bodyPr rtlCol="0"/>
          <a:lstStyle/>
          <a:p>
            <a:pPr rtl="0"/>
            <a:endParaRPr lang="en-GB" dirty="0"/>
          </a:p>
        </p:txBody>
      </p:sp>
      <p:pic>
        <p:nvPicPr>
          <p:cNvPr id="39" name="Picture Placeholder 38">
            <a:extLst>
              <a:ext uri="{FF2B5EF4-FFF2-40B4-BE49-F238E27FC236}">
                <a16:creationId xmlns:a16="http://schemas.microsoft.com/office/drawing/2014/main" id="{485C88B2-9D15-8C5D-DAF5-85ED55AAE5E9}"/>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a:xfrm>
            <a:off x="293072" y="577562"/>
            <a:ext cx="914400" cy="930275"/>
          </a:xfrm>
        </p:spPr>
      </p:pic>
      <p:sp>
        <p:nvSpPr>
          <p:cNvPr id="32" name="Text Placeholder 119">
            <a:extLst>
              <a:ext uri="{FF2B5EF4-FFF2-40B4-BE49-F238E27FC236}">
                <a16:creationId xmlns:a16="http://schemas.microsoft.com/office/drawing/2014/main" id="{9A14FDDC-F07A-CA18-6169-7181EFFB4534}"/>
              </a:ext>
              <a:ext uri="{C183D7F6-B498-43B3-948B-1728B52AA6E4}">
                <adec:decorative xmlns:adec="http://schemas.microsoft.com/office/drawing/2017/decorative" val="1"/>
              </a:ext>
            </a:extLst>
          </p:cNvPr>
          <p:cNvSpPr txBox="1">
            <a:spLocks/>
          </p:cNvSpPr>
          <p:nvPr/>
        </p:nvSpPr>
        <p:spPr>
          <a:xfrm>
            <a:off x="449656"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en-GB"/>
          </a:p>
        </p:txBody>
      </p:sp>
      <p:sp>
        <p:nvSpPr>
          <p:cNvPr id="40" name="Freeform: Shape 39">
            <a:extLst>
              <a:ext uri="{FF2B5EF4-FFF2-40B4-BE49-F238E27FC236}">
                <a16:creationId xmlns:a16="http://schemas.microsoft.com/office/drawing/2014/main" id="{8520BB4F-51CA-47CA-3357-FD446ECCB017}"/>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18" name="Content Placeholder 17">
            <a:extLst>
              <a:ext uri="{FF2B5EF4-FFF2-40B4-BE49-F238E27FC236}">
                <a16:creationId xmlns:a16="http://schemas.microsoft.com/office/drawing/2014/main" id="{75E0A6B1-FE8E-F0EF-0F68-0878A6A16804}"/>
              </a:ext>
            </a:extLst>
          </p:cNvPr>
          <p:cNvPicPr>
            <a:picLocks noGrp="1" noChangeAspect="1"/>
          </p:cNvPicPr>
          <p:nvPr>
            <p:ph sz="quarter" idx="19"/>
          </p:nvPr>
        </p:nvPicPr>
        <p:blipFill>
          <a:blip r:embed="rId6"/>
          <a:stretch>
            <a:fillRect/>
          </a:stretch>
        </p:blipFill>
        <p:spPr>
          <a:xfrm>
            <a:off x="5375920" y="2088141"/>
            <a:ext cx="6192688" cy="4005155"/>
          </a:xfrm>
        </p:spPr>
      </p:pic>
      <p:sp>
        <p:nvSpPr>
          <p:cNvPr id="2" name="TextBox 1">
            <a:extLst>
              <a:ext uri="{FF2B5EF4-FFF2-40B4-BE49-F238E27FC236}">
                <a16:creationId xmlns:a16="http://schemas.microsoft.com/office/drawing/2014/main" id="{A14F8355-9351-65A6-6AA0-8C528B8209C0}"/>
              </a:ext>
            </a:extLst>
          </p:cNvPr>
          <p:cNvSpPr txBox="1"/>
          <p:nvPr/>
        </p:nvSpPr>
        <p:spPr>
          <a:xfrm>
            <a:off x="623392" y="3429000"/>
            <a:ext cx="4320480" cy="2031325"/>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Only </a:t>
            </a:r>
            <a:r>
              <a:rPr lang="en-GB" b="1" dirty="0">
                <a:latin typeface="Times New Roman" panose="02020603050405020304" pitchFamily="18" charset="0"/>
                <a:cs typeface="Times New Roman" panose="02020603050405020304" pitchFamily="18" charset="0"/>
              </a:rPr>
              <a:t>0.97% </a:t>
            </a:r>
            <a:r>
              <a:rPr lang="en-GB" dirty="0">
                <a:latin typeface="Times New Roman" panose="02020603050405020304" pitchFamily="18" charset="0"/>
                <a:cs typeface="Times New Roman" panose="02020603050405020304" pitchFamily="18" charset="0"/>
              </a:rPr>
              <a:t>of students associated with the college have </a:t>
            </a:r>
            <a:r>
              <a:rPr lang="en-GB" b="1" dirty="0">
                <a:latin typeface="Times New Roman" panose="02020603050405020304" pitchFamily="18" charset="0"/>
                <a:cs typeface="Times New Roman" panose="02020603050405020304" pitchFamily="18" charset="0"/>
              </a:rPr>
              <a:t>100% </a:t>
            </a:r>
            <a:r>
              <a:rPr lang="en-GB" dirty="0">
                <a:latin typeface="Times New Roman" panose="02020603050405020304" pitchFamily="18" charset="0"/>
                <a:cs typeface="Times New Roman" panose="02020603050405020304" pitchFamily="18" charset="0"/>
              </a:rPr>
              <a:t>attendance rate. Only </a:t>
            </a:r>
            <a:r>
              <a:rPr lang="en-GB" b="1" dirty="0">
                <a:latin typeface="Times New Roman" panose="02020603050405020304" pitchFamily="18" charset="0"/>
                <a:cs typeface="Times New Roman" panose="02020603050405020304" pitchFamily="18" charset="0"/>
              </a:rPr>
              <a:t>24.6% </a:t>
            </a:r>
            <a:r>
              <a:rPr lang="en-GB" dirty="0">
                <a:latin typeface="Times New Roman" panose="02020603050405020304" pitchFamily="18" charset="0"/>
                <a:cs typeface="Times New Roman" panose="02020603050405020304" pitchFamily="18" charset="0"/>
              </a:rPr>
              <a:t>have an attendance rate of </a:t>
            </a:r>
            <a:r>
              <a:rPr lang="en-GB" b="1" dirty="0">
                <a:latin typeface="Times New Roman" panose="02020603050405020304" pitchFamily="18" charset="0"/>
                <a:cs typeface="Times New Roman" panose="02020603050405020304" pitchFamily="18" charset="0"/>
              </a:rPr>
              <a:t>90% </a:t>
            </a:r>
            <a:r>
              <a:rPr lang="en-GB" dirty="0">
                <a:latin typeface="Times New Roman" panose="02020603050405020304" pitchFamily="18" charset="0"/>
                <a:cs typeface="Times New Roman" panose="02020603050405020304" pitchFamily="18" charset="0"/>
              </a:rPr>
              <a:t>and above.</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 clear indication of the poor attitude to classes and academic activities.</a:t>
            </a:r>
          </a:p>
        </p:txBody>
      </p:sp>
      <p:pic>
        <p:nvPicPr>
          <p:cNvPr id="4" name="Picture 3">
            <a:extLst>
              <a:ext uri="{FF2B5EF4-FFF2-40B4-BE49-F238E27FC236}">
                <a16:creationId xmlns:a16="http://schemas.microsoft.com/office/drawing/2014/main" id="{B2246F96-D874-A973-5387-02E7A0E6F7FD}"/>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rot="10800000" flipV="1">
            <a:off x="3907958" y="5287911"/>
            <a:ext cx="729494" cy="762903"/>
          </a:xfrm>
          <a:prstGeom prst="rect">
            <a:avLst/>
          </a:prstGeom>
        </p:spPr>
      </p:pic>
    </p:spTree>
    <p:extLst>
      <p:ext uri="{BB962C8B-B14F-4D97-AF65-F5344CB8AC3E}">
        <p14:creationId xmlns:p14="http://schemas.microsoft.com/office/powerpoint/2010/main" val="136375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26DB9-FE10-571C-0896-C97A7063F1DB}"/>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133CBDA-AA6E-A380-5CF7-2BCE819BA27B}"/>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3460398F-EBCF-EA0B-CD75-4E4FEC134987}"/>
              </a:ext>
            </a:extLst>
          </p:cNvPr>
          <p:cNvSpPr>
            <a:spLocks noGrp="1"/>
          </p:cNvSpPr>
          <p:nvPr>
            <p:ph type="title"/>
          </p:nvPr>
        </p:nvSpPr>
        <p:spPr>
          <a:xfrm>
            <a:off x="5231904" y="704003"/>
            <a:ext cx="3698920" cy="917082"/>
          </a:xfrm>
        </p:spPr>
        <p:txBody>
          <a:bodyPr rtlCol="0">
            <a:normAutofit/>
          </a:bodyPr>
          <a:lstStyle/>
          <a:p>
            <a:r>
              <a:rPr lang="en-GB" sz="4400" b="1" dirty="0"/>
              <a:t>insight</a:t>
            </a:r>
          </a:p>
        </p:txBody>
      </p:sp>
      <p:sp>
        <p:nvSpPr>
          <p:cNvPr id="34" name="Text Placeholder 33">
            <a:extLst>
              <a:ext uri="{FF2B5EF4-FFF2-40B4-BE49-F238E27FC236}">
                <a16:creationId xmlns:a16="http://schemas.microsoft.com/office/drawing/2014/main" id="{4FF3A0CB-1C42-7816-76AD-B857746C99B4}"/>
              </a:ext>
              <a:ext uri="{C183D7F6-B498-43B3-948B-1728B52AA6E4}">
                <adec:decorative xmlns:adec="http://schemas.microsoft.com/office/drawing/2017/decorative" val="1"/>
              </a:ext>
            </a:extLst>
          </p:cNvPr>
          <p:cNvSpPr>
            <a:spLocks noGrp="1"/>
          </p:cNvSpPr>
          <p:nvPr>
            <p:ph type="body" sz="quarter" idx="20"/>
          </p:nvPr>
        </p:nvSpPr>
        <p:spPr>
          <a:xfrm>
            <a:off x="5231904" y="1981199"/>
            <a:ext cx="6396638" cy="4163339"/>
          </a:xfrm>
        </p:spPr>
        <p:txBody>
          <a:bodyPr rtlCol="0"/>
          <a:lstStyle/>
          <a:p>
            <a:pPr rtl="0"/>
            <a:endParaRPr lang="en-GB" dirty="0"/>
          </a:p>
        </p:txBody>
      </p:sp>
      <p:pic>
        <p:nvPicPr>
          <p:cNvPr id="39" name="Picture Placeholder 38">
            <a:extLst>
              <a:ext uri="{FF2B5EF4-FFF2-40B4-BE49-F238E27FC236}">
                <a16:creationId xmlns:a16="http://schemas.microsoft.com/office/drawing/2014/main" id="{070314F7-428E-56C6-B61D-39188381C47C}"/>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a:xfrm>
            <a:off x="285056" y="531756"/>
            <a:ext cx="914400" cy="930275"/>
          </a:xfrm>
        </p:spPr>
      </p:pic>
      <p:sp>
        <p:nvSpPr>
          <p:cNvPr id="32" name="Text Placeholder 119">
            <a:extLst>
              <a:ext uri="{FF2B5EF4-FFF2-40B4-BE49-F238E27FC236}">
                <a16:creationId xmlns:a16="http://schemas.microsoft.com/office/drawing/2014/main" id="{BF509691-AD46-0157-A687-573CB95400AC}"/>
              </a:ext>
              <a:ext uri="{C183D7F6-B498-43B3-948B-1728B52AA6E4}">
                <adec:decorative xmlns:adec="http://schemas.microsoft.com/office/drawing/2017/decorative" val="1"/>
              </a:ext>
            </a:extLst>
          </p:cNvPr>
          <p:cNvSpPr txBox="1">
            <a:spLocks/>
          </p:cNvSpPr>
          <p:nvPr/>
        </p:nvSpPr>
        <p:spPr>
          <a:xfrm>
            <a:off x="3353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en-GB"/>
          </a:p>
        </p:txBody>
      </p:sp>
      <p:sp>
        <p:nvSpPr>
          <p:cNvPr id="40" name="Freeform: Shape 39">
            <a:extLst>
              <a:ext uri="{FF2B5EF4-FFF2-40B4-BE49-F238E27FC236}">
                <a16:creationId xmlns:a16="http://schemas.microsoft.com/office/drawing/2014/main" id="{C454FF92-E66E-E2F6-B4BD-D5DE2E06A901}"/>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13" name="Content Placeholder 12">
            <a:extLst>
              <a:ext uri="{FF2B5EF4-FFF2-40B4-BE49-F238E27FC236}">
                <a16:creationId xmlns:a16="http://schemas.microsoft.com/office/drawing/2014/main" id="{465D66A0-34CA-6C20-E7D1-54C7BC840B4F}"/>
              </a:ext>
            </a:extLst>
          </p:cNvPr>
          <p:cNvPicPr>
            <a:picLocks noGrp="1" noChangeAspect="1"/>
          </p:cNvPicPr>
          <p:nvPr>
            <p:ph sz="quarter" idx="19"/>
          </p:nvPr>
        </p:nvPicPr>
        <p:blipFill>
          <a:blip r:embed="rId6"/>
          <a:stretch>
            <a:fillRect/>
          </a:stretch>
        </p:blipFill>
        <p:spPr>
          <a:xfrm>
            <a:off x="5375920" y="2053208"/>
            <a:ext cx="6120680" cy="4040088"/>
          </a:xfrm>
        </p:spPr>
      </p:pic>
      <p:sp>
        <p:nvSpPr>
          <p:cNvPr id="2" name="TextBox 1">
            <a:extLst>
              <a:ext uri="{FF2B5EF4-FFF2-40B4-BE49-F238E27FC236}">
                <a16:creationId xmlns:a16="http://schemas.microsoft.com/office/drawing/2014/main" id="{B1ED5606-7C51-AFB0-86B3-9B77E4401C40}"/>
              </a:ext>
            </a:extLst>
          </p:cNvPr>
          <p:cNvSpPr txBox="1"/>
          <p:nvPr/>
        </p:nvSpPr>
        <p:spPr>
          <a:xfrm>
            <a:off x="509096" y="3429000"/>
            <a:ext cx="4434776" cy="2585323"/>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From a total of </a:t>
            </a:r>
            <a:r>
              <a:rPr lang="en-GB" b="1" dirty="0">
                <a:latin typeface="Times New Roman" panose="02020603050405020304" pitchFamily="18" charset="0"/>
                <a:cs typeface="Times New Roman" panose="02020603050405020304" pitchFamily="18" charset="0"/>
              </a:rPr>
              <a:t>1545</a:t>
            </a:r>
            <a:r>
              <a:rPr lang="en-GB" dirty="0">
                <a:latin typeface="Times New Roman" panose="02020603050405020304" pitchFamily="18" charset="0"/>
                <a:cs typeface="Times New Roman" panose="02020603050405020304" pitchFamily="18" charset="0"/>
              </a:rPr>
              <a:t> students in the college, </a:t>
            </a:r>
            <a:r>
              <a:rPr lang="en-GB" b="1" dirty="0">
                <a:latin typeface="Times New Roman" panose="02020603050405020304" pitchFamily="18" charset="0"/>
                <a:cs typeface="Times New Roman" panose="02020603050405020304" pitchFamily="18" charset="0"/>
              </a:rPr>
              <a:t>531</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(34.37%) </a:t>
            </a:r>
            <a:r>
              <a:rPr lang="en-GB" dirty="0">
                <a:latin typeface="Times New Roman" panose="02020603050405020304" pitchFamily="18" charset="0"/>
                <a:cs typeface="Times New Roman" panose="02020603050405020304" pitchFamily="18" charset="0"/>
              </a:rPr>
              <a:t>are males, </a:t>
            </a:r>
            <a:r>
              <a:rPr lang="en-GB" b="1" dirty="0">
                <a:latin typeface="Times New Roman" panose="02020603050405020304" pitchFamily="18" charset="0"/>
                <a:cs typeface="Times New Roman" panose="02020603050405020304" pitchFamily="18" charset="0"/>
              </a:rPr>
              <a:t>525</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(33.98%) </a:t>
            </a:r>
            <a:r>
              <a:rPr lang="en-GB" dirty="0">
                <a:latin typeface="Times New Roman" panose="02020603050405020304" pitchFamily="18" charset="0"/>
                <a:cs typeface="Times New Roman" panose="02020603050405020304" pitchFamily="18" charset="0"/>
              </a:rPr>
              <a:t>females, and students with ‘other’ gender are </a:t>
            </a:r>
            <a:r>
              <a:rPr lang="en-GB" b="1" dirty="0">
                <a:latin typeface="Times New Roman" panose="02020603050405020304" pitchFamily="18" charset="0"/>
                <a:cs typeface="Times New Roman" panose="02020603050405020304" pitchFamily="18" charset="0"/>
              </a:rPr>
              <a:t>489 (31.65%)</a:t>
            </a:r>
            <a:r>
              <a:rPr lang="en-GB" dirty="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Male and female genders, fairly equally represented.</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‘Other’ genders not far behind in population figures.</a:t>
            </a:r>
          </a:p>
        </p:txBody>
      </p:sp>
      <p:pic>
        <p:nvPicPr>
          <p:cNvPr id="4" name="Picture 3">
            <a:extLst>
              <a:ext uri="{FF2B5EF4-FFF2-40B4-BE49-F238E27FC236}">
                <a16:creationId xmlns:a16="http://schemas.microsoft.com/office/drawing/2014/main" id="{B186385C-D80E-6FB9-3132-534102A245CC}"/>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217301" y="5172195"/>
            <a:ext cx="798579" cy="972343"/>
          </a:xfrm>
          <a:prstGeom prst="rect">
            <a:avLst/>
          </a:prstGeom>
        </p:spPr>
      </p:pic>
    </p:spTree>
    <p:extLst>
      <p:ext uri="{BB962C8B-B14F-4D97-AF65-F5344CB8AC3E}">
        <p14:creationId xmlns:p14="http://schemas.microsoft.com/office/powerpoint/2010/main" val="319032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F52F1-B4A8-C13E-9ABE-AD7FCAC61CB5}"/>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9381244A-2785-9B5D-3608-85B4D260ED52}"/>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DC9BEE5-3244-89EF-E909-999B895E9E51}"/>
              </a:ext>
            </a:extLst>
          </p:cNvPr>
          <p:cNvSpPr>
            <a:spLocks noGrp="1"/>
          </p:cNvSpPr>
          <p:nvPr>
            <p:ph type="title"/>
          </p:nvPr>
        </p:nvSpPr>
        <p:spPr>
          <a:xfrm>
            <a:off x="5231904" y="704003"/>
            <a:ext cx="3698920" cy="917082"/>
          </a:xfrm>
        </p:spPr>
        <p:txBody>
          <a:bodyPr rtlCol="0">
            <a:normAutofit/>
          </a:bodyPr>
          <a:lstStyle/>
          <a:p>
            <a:r>
              <a:rPr lang="en-GB" sz="4400" b="1" dirty="0"/>
              <a:t>insight</a:t>
            </a:r>
          </a:p>
        </p:txBody>
      </p:sp>
      <p:sp>
        <p:nvSpPr>
          <p:cNvPr id="34" name="Text Placeholder 33">
            <a:extLst>
              <a:ext uri="{FF2B5EF4-FFF2-40B4-BE49-F238E27FC236}">
                <a16:creationId xmlns:a16="http://schemas.microsoft.com/office/drawing/2014/main" id="{5B02A829-4F08-CAD3-0C8A-E468ED231B70}"/>
              </a:ext>
              <a:ext uri="{C183D7F6-B498-43B3-948B-1728B52AA6E4}">
                <adec:decorative xmlns:adec="http://schemas.microsoft.com/office/drawing/2017/decorative" val="1"/>
              </a:ext>
            </a:extLst>
          </p:cNvPr>
          <p:cNvSpPr>
            <a:spLocks noGrp="1"/>
          </p:cNvSpPr>
          <p:nvPr>
            <p:ph type="body" sz="quarter" idx="20"/>
          </p:nvPr>
        </p:nvSpPr>
        <p:spPr>
          <a:xfrm>
            <a:off x="5231904" y="1981199"/>
            <a:ext cx="6396638" cy="4163339"/>
          </a:xfrm>
        </p:spPr>
        <p:txBody>
          <a:bodyPr rtlCol="0"/>
          <a:lstStyle/>
          <a:p>
            <a:pPr rtl="0"/>
            <a:endParaRPr lang="en-GB" dirty="0"/>
          </a:p>
        </p:txBody>
      </p:sp>
      <p:pic>
        <p:nvPicPr>
          <p:cNvPr id="39" name="Picture Placeholder 38">
            <a:extLst>
              <a:ext uri="{FF2B5EF4-FFF2-40B4-BE49-F238E27FC236}">
                <a16:creationId xmlns:a16="http://schemas.microsoft.com/office/drawing/2014/main" id="{AB36A4F1-A451-8BC8-2DAE-80520A7CDE6B}"/>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a:xfrm>
            <a:off x="335360" y="570176"/>
            <a:ext cx="914400" cy="930275"/>
          </a:xfrm>
        </p:spPr>
      </p:pic>
      <p:sp>
        <p:nvSpPr>
          <p:cNvPr id="32" name="Text Placeholder 119">
            <a:extLst>
              <a:ext uri="{FF2B5EF4-FFF2-40B4-BE49-F238E27FC236}">
                <a16:creationId xmlns:a16="http://schemas.microsoft.com/office/drawing/2014/main" id="{4C8CA114-7BE5-715E-D290-02AA88D1163D}"/>
              </a:ext>
              <a:ext uri="{C183D7F6-B498-43B3-948B-1728B52AA6E4}">
                <adec:decorative xmlns:adec="http://schemas.microsoft.com/office/drawing/2017/decorative" val="1"/>
              </a:ext>
            </a:extLst>
          </p:cNvPr>
          <p:cNvSpPr txBox="1">
            <a:spLocks/>
          </p:cNvSpPr>
          <p:nvPr/>
        </p:nvSpPr>
        <p:spPr>
          <a:xfrm>
            <a:off x="3353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en-GB"/>
          </a:p>
        </p:txBody>
      </p:sp>
      <p:sp>
        <p:nvSpPr>
          <p:cNvPr id="40" name="Freeform: Shape 39">
            <a:extLst>
              <a:ext uri="{FF2B5EF4-FFF2-40B4-BE49-F238E27FC236}">
                <a16:creationId xmlns:a16="http://schemas.microsoft.com/office/drawing/2014/main" id="{CA8801B8-717F-4158-68F6-27B81DF51747}"/>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5" name="Content Placeholder 4">
            <a:extLst>
              <a:ext uri="{FF2B5EF4-FFF2-40B4-BE49-F238E27FC236}">
                <a16:creationId xmlns:a16="http://schemas.microsoft.com/office/drawing/2014/main" id="{98C08AAA-2748-8454-EFCB-9FE7675F7EE3}"/>
              </a:ext>
            </a:extLst>
          </p:cNvPr>
          <p:cNvPicPr>
            <a:picLocks noGrp="1" noChangeAspect="1"/>
          </p:cNvPicPr>
          <p:nvPr>
            <p:ph sz="quarter" idx="19"/>
          </p:nvPr>
        </p:nvPicPr>
        <p:blipFill>
          <a:blip r:embed="rId6"/>
          <a:stretch>
            <a:fillRect/>
          </a:stretch>
        </p:blipFill>
        <p:spPr>
          <a:xfrm>
            <a:off x="5375920" y="2060848"/>
            <a:ext cx="6120680" cy="3996981"/>
          </a:xfrm>
        </p:spPr>
      </p:pic>
      <p:sp>
        <p:nvSpPr>
          <p:cNvPr id="2" name="TextBox 1">
            <a:extLst>
              <a:ext uri="{FF2B5EF4-FFF2-40B4-BE49-F238E27FC236}">
                <a16:creationId xmlns:a16="http://schemas.microsoft.com/office/drawing/2014/main" id="{3E080A33-03EF-E958-D5BA-81EAECE9E1E5}"/>
              </a:ext>
            </a:extLst>
          </p:cNvPr>
          <p:cNvSpPr txBox="1"/>
          <p:nvPr/>
        </p:nvSpPr>
        <p:spPr>
          <a:xfrm>
            <a:off x="335360" y="3356992"/>
            <a:ext cx="4764602" cy="286232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Students defined in age brackets: </a:t>
            </a:r>
            <a:r>
              <a:rPr lang="en-GB" b="1" dirty="0">
                <a:latin typeface="Times New Roman" panose="02020603050405020304" pitchFamily="18" charset="0"/>
                <a:cs typeface="Times New Roman" panose="02020603050405020304" pitchFamily="18" charset="0"/>
              </a:rPr>
              <a:t>Young Adults </a:t>
            </a:r>
            <a:r>
              <a:rPr lang="en-GB"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20 – 25yrs</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Teenagers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18 – 19yrs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74.63% </a:t>
            </a:r>
            <a:r>
              <a:rPr lang="en-GB" dirty="0">
                <a:latin typeface="Times New Roman" panose="02020603050405020304" pitchFamily="18" charset="0"/>
                <a:cs typeface="Times New Roman" panose="02020603050405020304" pitchFamily="18" charset="0"/>
              </a:rPr>
              <a:t>are Young Adults while </a:t>
            </a:r>
            <a:r>
              <a:rPr lang="en-GB" b="1" dirty="0">
                <a:latin typeface="Times New Roman" panose="02020603050405020304" pitchFamily="18" charset="0"/>
                <a:cs typeface="Times New Roman" panose="02020603050405020304" pitchFamily="18" charset="0"/>
              </a:rPr>
              <a:t>25.37% </a:t>
            </a:r>
            <a:r>
              <a:rPr lang="en-GB" dirty="0">
                <a:latin typeface="Times New Roman" panose="02020603050405020304" pitchFamily="18" charset="0"/>
                <a:cs typeface="Times New Roman" panose="02020603050405020304" pitchFamily="18" charset="0"/>
              </a:rPr>
              <a:t>are Teenage students. For enrolment status (</a:t>
            </a:r>
            <a:r>
              <a:rPr lang="en-GB" b="1" dirty="0">
                <a:latin typeface="Times New Roman" panose="02020603050405020304" pitchFamily="18" charset="0"/>
                <a:cs typeface="Times New Roman" panose="02020603050405020304" pitchFamily="18" charset="0"/>
              </a:rPr>
              <a:t>Active, Graduated, Leave</a:t>
            </a:r>
            <a:r>
              <a:rPr lang="en-GB" dirty="0">
                <a:latin typeface="Times New Roman" panose="02020603050405020304" pitchFamily="18" charset="0"/>
                <a:cs typeface="Times New Roman" panose="02020603050405020304" pitchFamily="18" charset="0"/>
              </a:rPr>
              <a:t>), the ratio of Young Adults to Teenagers is approximately </a:t>
            </a:r>
            <a:r>
              <a:rPr lang="en-GB" b="1" dirty="0">
                <a:latin typeface="Times New Roman" panose="02020603050405020304" pitchFamily="18" charset="0"/>
                <a:cs typeface="Times New Roman" panose="02020603050405020304" pitchFamily="18" charset="0"/>
              </a:rPr>
              <a:t>3:1.</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Essentially, for every teenage student, </a:t>
            </a:r>
          </a:p>
          <a:p>
            <a:r>
              <a:rPr lang="en-GB" dirty="0">
                <a:latin typeface="Times New Roman" panose="02020603050405020304" pitchFamily="18" charset="0"/>
                <a:cs typeface="Times New Roman" panose="02020603050405020304" pitchFamily="18" charset="0"/>
              </a:rPr>
              <a:t>there are 3 young adult students </a:t>
            </a:r>
          </a:p>
          <a:p>
            <a:r>
              <a:rPr lang="en-GB" dirty="0">
                <a:latin typeface="Times New Roman" panose="02020603050405020304" pitchFamily="18" charset="0"/>
                <a:cs typeface="Times New Roman" panose="02020603050405020304" pitchFamily="18" charset="0"/>
              </a:rPr>
              <a:t>associated with college education</a:t>
            </a:r>
          </a:p>
        </p:txBody>
      </p:sp>
      <p:pic>
        <p:nvPicPr>
          <p:cNvPr id="4" name="Picture 3">
            <a:extLst>
              <a:ext uri="{FF2B5EF4-FFF2-40B4-BE49-F238E27FC236}">
                <a16:creationId xmlns:a16="http://schemas.microsoft.com/office/drawing/2014/main" id="{7991BDD6-FCDE-1184-1CCB-D34C0C6DBB2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164643" y="5138215"/>
            <a:ext cx="828272" cy="1081099"/>
          </a:xfrm>
          <a:prstGeom prst="rect">
            <a:avLst/>
          </a:prstGeom>
          <a:noFill/>
          <a:ln w="3175">
            <a:solidFill>
              <a:schemeClr val="bg1"/>
            </a:solidFill>
          </a:ln>
        </p:spPr>
      </p:pic>
    </p:spTree>
    <p:extLst>
      <p:ext uri="{BB962C8B-B14F-4D97-AF65-F5344CB8AC3E}">
        <p14:creationId xmlns:p14="http://schemas.microsoft.com/office/powerpoint/2010/main" val="3055281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96178-20F5-DBE0-4DE2-C4C8357B1D36}"/>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4AAC008-00E0-2721-7EE8-C6F12CCB7B9A}"/>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F92B2550-9FF9-7EC6-174B-96E3D5D5B1AA}"/>
              </a:ext>
            </a:extLst>
          </p:cNvPr>
          <p:cNvSpPr>
            <a:spLocks noGrp="1"/>
          </p:cNvSpPr>
          <p:nvPr>
            <p:ph type="title"/>
          </p:nvPr>
        </p:nvSpPr>
        <p:spPr>
          <a:xfrm>
            <a:off x="5231904" y="704003"/>
            <a:ext cx="3698920" cy="917082"/>
          </a:xfrm>
        </p:spPr>
        <p:txBody>
          <a:bodyPr rtlCol="0">
            <a:normAutofit/>
          </a:bodyPr>
          <a:lstStyle/>
          <a:p>
            <a:r>
              <a:rPr lang="en-GB" sz="4400" b="1" dirty="0"/>
              <a:t>insight</a:t>
            </a:r>
          </a:p>
        </p:txBody>
      </p:sp>
      <p:sp>
        <p:nvSpPr>
          <p:cNvPr id="34" name="Text Placeholder 33">
            <a:extLst>
              <a:ext uri="{FF2B5EF4-FFF2-40B4-BE49-F238E27FC236}">
                <a16:creationId xmlns:a16="http://schemas.microsoft.com/office/drawing/2014/main" id="{99BB59EE-7EAD-94C2-2C8A-0BFA93327384}"/>
              </a:ext>
              <a:ext uri="{C183D7F6-B498-43B3-948B-1728B52AA6E4}">
                <adec:decorative xmlns:adec="http://schemas.microsoft.com/office/drawing/2017/decorative" val="1"/>
              </a:ext>
            </a:extLst>
          </p:cNvPr>
          <p:cNvSpPr>
            <a:spLocks noGrp="1"/>
          </p:cNvSpPr>
          <p:nvPr>
            <p:ph type="body" sz="quarter" idx="20"/>
          </p:nvPr>
        </p:nvSpPr>
        <p:spPr>
          <a:xfrm>
            <a:off x="5231904" y="1981199"/>
            <a:ext cx="6396638" cy="2167881"/>
          </a:xfrm>
        </p:spPr>
        <p:txBody>
          <a:bodyPr rtlCol="0"/>
          <a:lstStyle/>
          <a:p>
            <a:pPr rtl="0"/>
            <a:endParaRPr lang="en-GB" dirty="0"/>
          </a:p>
        </p:txBody>
      </p:sp>
      <p:pic>
        <p:nvPicPr>
          <p:cNvPr id="39" name="Picture Placeholder 38">
            <a:extLst>
              <a:ext uri="{FF2B5EF4-FFF2-40B4-BE49-F238E27FC236}">
                <a16:creationId xmlns:a16="http://schemas.microsoft.com/office/drawing/2014/main" id="{E9C03D21-CA78-96D0-057C-6C161B3A365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a:xfrm>
            <a:off x="335360" y="528887"/>
            <a:ext cx="914400" cy="930275"/>
          </a:xfrm>
        </p:spPr>
      </p:pic>
      <p:sp>
        <p:nvSpPr>
          <p:cNvPr id="32" name="Text Placeholder 119">
            <a:extLst>
              <a:ext uri="{FF2B5EF4-FFF2-40B4-BE49-F238E27FC236}">
                <a16:creationId xmlns:a16="http://schemas.microsoft.com/office/drawing/2014/main" id="{5F849BBE-CE04-BD77-7149-ADCABB47A2A8}"/>
              </a:ext>
              <a:ext uri="{C183D7F6-B498-43B3-948B-1728B52AA6E4}">
                <adec:decorative xmlns:adec="http://schemas.microsoft.com/office/drawing/2017/decorative" val="1"/>
              </a:ext>
            </a:extLst>
          </p:cNvPr>
          <p:cNvSpPr txBox="1">
            <a:spLocks/>
          </p:cNvSpPr>
          <p:nvPr/>
        </p:nvSpPr>
        <p:spPr>
          <a:xfrm>
            <a:off x="3353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endParaRPr lang="en-GB"/>
          </a:p>
        </p:txBody>
      </p:sp>
      <p:sp>
        <p:nvSpPr>
          <p:cNvPr id="40" name="Freeform: Shape 39">
            <a:extLst>
              <a:ext uri="{FF2B5EF4-FFF2-40B4-BE49-F238E27FC236}">
                <a16:creationId xmlns:a16="http://schemas.microsoft.com/office/drawing/2014/main" id="{328F9BBE-31DB-F4D7-7949-4A339E78D8AB}"/>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7" name="Content Placeholder 6">
            <a:extLst>
              <a:ext uri="{FF2B5EF4-FFF2-40B4-BE49-F238E27FC236}">
                <a16:creationId xmlns:a16="http://schemas.microsoft.com/office/drawing/2014/main" id="{5320436F-3490-E648-6DE1-B7105214EBE0}"/>
              </a:ext>
            </a:extLst>
          </p:cNvPr>
          <p:cNvPicPr>
            <a:picLocks noGrp="1" noChangeAspect="1"/>
          </p:cNvPicPr>
          <p:nvPr>
            <p:ph sz="quarter" idx="19"/>
          </p:nvPr>
        </p:nvPicPr>
        <p:blipFill>
          <a:blip r:embed="rId6"/>
          <a:stretch>
            <a:fillRect/>
          </a:stretch>
        </p:blipFill>
        <p:spPr>
          <a:xfrm>
            <a:off x="5447928" y="2132856"/>
            <a:ext cx="5976664" cy="1759912"/>
          </a:xfrm>
        </p:spPr>
      </p:pic>
      <p:sp>
        <p:nvSpPr>
          <p:cNvPr id="2" name="TextBox 1">
            <a:extLst>
              <a:ext uri="{FF2B5EF4-FFF2-40B4-BE49-F238E27FC236}">
                <a16:creationId xmlns:a16="http://schemas.microsoft.com/office/drawing/2014/main" id="{8B5722D3-6A3B-B5FF-DB4C-E161A8C6E7A4}"/>
              </a:ext>
            </a:extLst>
          </p:cNvPr>
          <p:cNvSpPr txBox="1"/>
          <p:nvPr/>
        </p:nvSpPr>
        <p:spPr>
          <a:xfrm>
            <a:off x="509096" y="3474874"/>
            <a:ext cx="4518858" cy="3139321"/>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A Learning Management System (LMS) is an application that helps to track and plan educational courses. To aid our analysis, the average time (minutes) students stay logged in on this application is ranked based on duration: Good (</a:t>
            </a:r>
            <a:r>
              <a:rPr lang="en-GB" b="1" dirty="0">
                <a:latin typeface="Times New Roman" panose="02020603050405020304" pitchFamily="18" charset="0"/>
                <a:cs typeface="Times New Roman" panose="02020603050405020304" pitchFamily="18" charset="0"/>
              </a:rPr>
              <a:t>23.82%</a:t>
            </a:r>
            <a:r>
              <a:rPr lang="en-GB" dirty="0">
                <a:latin typeface="Times New Roman" panose="02020603050405020304" pitchFamily="18" charset="0"/>
                <a:cs typeface="Times New Roman" panose="02020603050405020304" pitchFamily="18" charset="0"/>
              </a:rPr>
              <a:t>), Very Good (</a:t>
            </a:r>
            <a:r>
              <a:rPr lang="en-GB" b="1" dirty="0">
                <a:latin typeface="Times New Roman" panose="02020603050405020304" pitchFamily="18" charset="0"/>
                <a:cs typeface="Times New Roman" panose="02020603050405020304" pitchFamily="18" charset="0"/>
              </a:rPr>
              <a:t>23.95%), </a:t>
            </a:r>
            <a:r>
              <a:rPr lang="en-GB" dirty="0">
                <a:latin typeface="Times New Roman" panose="02020603050405020304" pitchFamily="18" charset="0"/>
                <a:cs typeface="Times New Roman" panose="02020603050405020304" pitchFamily="18" charset="0"/>
              </a:rPr>
              <a:t>Poor (</a:t>
            </a:r>
            <a:r>
              <a:rPr lang="en-GB" b="1" dirty="0">
                <a:latin typeface="Times New Roman" panose="02020603050405020304" pitchFamily="18" charset="0"/>
                <a:cs typeface="Times New Roman" panose="02020603050405020304" pitchFamily="18" charset="0"/>
              </a:rPr>
              <a:t>25.11%</a:t>
            </a:r>
            <a:r>
              <a:rPr lang="en-GB" dirty="0">
                <a:latin typeface="Times New Roman" panose="02020603050405020304" pitchFamily="18" charset="0"/>
                <a:cs typeface="Times New Roman" panose="02020603050405020304" pitchFamily="18" charset="0"/>
              </a:rPr>
              <a:t>) and Intolerable (</a:t>
            </a:r>
            <a:r>
              <a:rPr lang="en-GB" b="1" dirty="0">
                <a:latin typeface="Times New Roman" panose="02020603050405020304" pitchFamily="18" charset="0"/>
                <a:cs typeface="Times New Roman" panose="02020603050405020304" pitchFamily="18" charset="0"/>
              </a:rPr>
              <a:t>27.12%</a:t>
            </a:r>
            <a:r>
              <a:rPr lang="en-GB" dirty="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Slightly more students do not spend appreciable time (in minutes) on the LMS, an indication of poor attitude to study.</a:t>
            </a:r>
          </a:p>
        </p:txBody>
      </p:sp>
      <p:graphicFrame>
        <p:nvGraphicFramePr>
          <p:cNvPr id="5" name="Chart 4">
            <a:extLst>
              <a:ext uri="{FF2B5EF4-FFF2-40B4-BE49-F238E27FC236}">
                <a16:creationId xmlns:a16="http://schemas.microsoft.com/office/drawing/2014/main" id="{8F95073C-8A12-A16F-4B6E-06FC0A1070EC}"/>
              </a:ext>
            </a:extLst>
          </p:cNvPr>
          <p:cNvGraphicFramePr/>
          <p:nvPr>
            <p:extLst>
              <p:ext uri="{D42A27DB-BD31-4B8C-83A1-F6EECF244321}">
                <p14:modId xmlns:p14="http://schemas.microsoft.com/office/powerpoint/2010/main" val="2543680173"/>
              </p:ext>
            </p:extLst>
          </p:nvPr>
        </p:nvGraphicFramePr>
        <p:xfrm>
          <a:off x="5231904" y="4293096"/>
          <a:ext cx="5472608" cy="234820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13737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42570769_TF89082059" id="{43DCBA36-BD3D-4061-B63D-F724A33C5DA6}" vid="{D5432D10-CDFD-4E54-8381-FB36807B4F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5079</TotalTime>
  <Words>1159</Words>
  <Application>Microsoft Office PowerPoint</Application>
  <PresentationFormat>Widescreen</PresentationFormat>
  <Paragraphs>102</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Georgia</vt:lpstr>
      <vt:lpstr>Times New Roman</vt:lpstr>
      <vt:lpstr>Tw Cen MT</vt:lpstr>
      <vt:lpstr>Tw Cen MT Condensed</vt:lpstr>
      <vt:lpstr>Wingdings 3</vt:lpstr>
      <vt:lpstr>ModernClassicBlock-3</vt:lpstr>
      <vt:lpstr>College Student Management Report</vt:lpstr>
      <vt:lpstr>Today’s Agenda</vt:lpstr>
      <vt:lpstr>Project Recap</vt:lpstr>
      <vt:lpstr>The analytics team</vt:lpstr>
      <vt:lpstr>process</vt:lpstr>
      <vt:lpstr>insight</vt:lpstr>
      <vt:lpstr>insight</vt:lpstr>
      <vt:lpstr>insight</vt:lpstr>
      <vt:lpstr>insight</vt:lpstr>
      <vt:lpstr>insight</vt:lpstr>
      <vt:lpstr>insight</vt:lpstr>
      <vt:lpstr>insight</vt:lpstr>
      <vt:lpstr>insight</vt:lpstr>
      <vt:lpstr>insight</vt:lpstr>
      <vt:lpstr>summary</vt:lpstr>
      <vt:lpstr>summary</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Uche Atuma</dc:creator>
  <cp:lastModifiedBy>Uche Atuma</cp:lastModifiedBy>
  <cp:revision>83</cp:revision>
  <dcterms:created xsi:type="dcterms:W3CDTF">2025-08-04T13:50:53Z</dcterms:created>
  <dcterms:modified xsi:type="dcterms:W3CDTF">2025-08-11T17:53:00Z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