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Exercise 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0550"/>
            <a:ext cx="10515600" cy="5067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                         </a:t>
            </a:r>
            <a:r>
              <a:rPr lang="en-US">
                <a:sym typeface="+mn-ea"/>
              </a:rPr>
              <a:t>   </a:t>
            </a:r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4648200" y="1902460"/>
            <a:ext cx="1850390" cy="382905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560060" y="2285365"/>
            <a:ext cx="13335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012690" y="1910080"/>
            <a:ext cx="1121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difference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641850" y="2710180"/>
            <a:ext cx="1849755" cy="3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095240" y="2710180"/>
            <a:ext cx="1146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z=x-17      </a:t>
            </a:r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4780915" y="3527425"/>
            <a:ext cx="1611630" cy="64770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H="1">
            <a:off x="5586730" y="3078480"/>
            <a:ext cx="81915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187315" y="3667125"/>
            <a:ext cx="850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 x&gt;17  ?      </a:t>
            </a:r>
            <a:endParaRPr lang="en-US"/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5150485" y="4175125"/>
            <a:ext cx="436245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5586730" y="4175125"/>
            <a:ext cx="436245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3445510" y="4796155"/>
            <a:ext cx="2167890" cy="29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80915" y="4288155"/>
            <a:ext cx="538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yes  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716020" y="4757420"/>
            <a:ext cx="1603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print(d=2 *z) 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5956935" y="4796790"/>
            <a:ext cx="2086610" cy="30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242050" y="4769485"/>
            <a:ext cx="16808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print (z =x-17) </a:t>
            </a:r>
            <a:endParaRPr lang="en-US"/>
          </a:p>
        </p:txBody>
      </p: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4518025" y="5125720"/>
            <a:ext cx="936625" cy="582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3" idx="0"/>
          </p:cNvCxnSpPr>
          <p:nvPr/>
        </p:nvCxnSpPr>
        <p:spPr>
          <a:xfrm flipH="1">
            <a:off x="6096000" y="5137785"/>
            <a:ext cx="986790" cy="532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187315" y="5725795"/>
            <a:ext cx="1294765" cy="396875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33695" y="5740400"/>
            <a:ext cx="742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end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7030720"/>
            <a:ext cx="10515600" cy="125095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3789680" y="1836420"/>
            <a:ext cx="1797050" cy="448945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43375" y="1877060"/>
            <a:ext cx="1089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  sum     </a:t>
            </a:r>
            <a:endParaRPr 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4688205" y="2245360"/>
            <a:ext cx="13335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3843020" y="2708275"/>
            <a:ext cx="170434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10990" y="2655570"/>
            <a:ext cx="1154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  A=x+y+z </a:t>
            </a:r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688205" y="3023870"/>
            <a:ext cx="0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3974465" y="3474720"/>
            <a:ext cx="1427480" cy="634365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260850" y="3608070"/>
            <a:ext cx="1004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x==y==z?</a:t>
            </a:r>
            <a:endParaRPr lang="en-US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4212590" y="4109085"/>
            <a:ext cx="47561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8205" y="4109085"/>
            <a:ext cx="51498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3248025" y="4518660"/>
            <a:ext cx="138747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274060" y="4532630"/>
            <a:ext cx="1335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   print(3*A)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939030" y="4491990"/>
            <a:ext cx="1043940" cy="40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984750" y="4491990"/>
            <a:ext cx="951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print (A)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843020" y="3976370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yes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984750" y="3976370"/>
            <a:ext cx="42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no</a:t>
            </a:r>
            <a:endParaRPr lang="en-US"/>
          </a:p>
        </p:txBody>
      </p:sp>
      <p:cxnSp>
        <p:nvCxnSpPr>
          <p:cNvPr id="20" name="Straight Arrow Connector 19"/>
          <p:cNvCxnSpPr>
            <a:stCxn id="15" idx="2"/>
          </p:cNvCxnSpPr>
          <p:nvPr/>
        </p:nvCxnSpPr>
        <p:spPr>
          <a:xfrm>
            <a:off x="3942080" y="4900930"/>
            <a:ext cx="61404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</p:cNvCxnSpPr>
          <p:nvPr/>
        </p:nvCxnSpPr>
        <p:spPr>
          <a:xfrm flipH="1">
            <a:off x="4965700" y="4860290"/>
            <a:ext cx="49530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4142740" y="5271770"/>
            <a:ext cx="1318260" cy="455295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556125" y="5358765"/>
            <a:ext cx="53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end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26745" y="7042785"/>
            <a:ext cx="10515600" cy="104775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119880" y="2351405"/>
            <a:ext cx="2114550" cy="462915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2795" y="2399030"/>
            <a:ext cx="1189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    start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177155" y="2814320"/>
            <a:ext cx="0" cy="35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3367405" y="3197860"/>
            <a:ext cx="3618865" cy="4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519170" y="3244850"/>
            <a:ext cx="3316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input value for x, input value for y</a:t>
            </a:r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5177790" y="3613150"/>
            <a:ext cx="1270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3691890" y="4029710"/>
            <a:ext cx="2969895" cy="859155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050665" y="4275455"/>
            <a:ext cx="2372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x==y or x+y=5 or x-y=5?</a:t>
            </a:r>
            <a:endParaRPr lang="en-US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727575" y="4888865"/>
            <a:ext cx="449580" cy="34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177155" y="4888865"/>
            <a:ext cx="356870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3367405" y="5232400"/>
            <a:ext cx="1412875" cy="368300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546475" y="5232400"/>
            <a:ext cx="1158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print(true)</a:t>
            </a:r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507355" y="5179695"/>
            <a:ext cx="1479550" cy="462280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US">
                <a:sym typeface="+mn-ea"/>
              </a:rPr>
              <a:t>false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637530" y="5226685"/>
            <a:ext cx="1198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print(false)</a:t>
            </a:r>
            <a:endParaRPr lang="en-US"/>
          </a:p>
        </p:txBody>
      </p:sp>
      <p:cxnSp>
        <p:nvCxnSpPr>
          <p:cNvPr id="20" name="Straight Arrow Connector 19"/>
          <p:cNvCxnSpPr>
            <a:stCxn id="16" idx="2"/>
          </p:cNvCxnSpPr>
          <p:nvPr/>
        </p:nvCxnSpPr>
        <p:spPr>
          <a:xfrm>
            <a:off x="4126230" y="5600700"/>
            <a:ext cx="733425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5613400" y="5594985"/>
            <a:ext cx="623570" cy="42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4688205" y="6038215"/>
            <a:ext cx="1215390" cy="304165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US">
                <a:sym typeface="+mn-ea"/>
              </a:rPr>
              <a:t>end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970780" y="6006465"/>
            <a:ext cx="53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end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7089140"/>
            <a:ext cx="10515600" cy="153670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python-basic-exercise-flowchart-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970" y="1916430"/>
            <a:ext cx="3281680" cy="4118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95" y="7032625"/>
            <a:ext cx="10515600" cy="201930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582160" y="2325370"/>
            <a:ext cx="2537460" cy="42291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46675" y="2379980"/>
            <a:ext cx="1408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sum of cubes</a:t>
            </a:r>
            <a:endParaRPr 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5837555" y="2748280"/>
            <a:ext cx="13335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965700" y="3104515"/>
            <a:ext cx="1757045" cy="59499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376545" y="3106420"/>
            <a:ext cx="948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n-=1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total=0</a:t>
            </a:r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5837555" y="3751580"/>
            <a:ext cx="1333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5024755" y="4175125"/>
            <a:ext cx="1638300" cy="515620"/>
          </a:xfrm>
          <a:prstGeom prst="flowChartDecis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499100" y="4248785"/>
            <a:ext cx="689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n&gt;0 ?</a:t>
            </a:r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388610" y="4690745"/>
            <a:ext cx="455295" cy="34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5843905" y="4690745"/>
            <a:ext cx="350520" cy="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3366770" y="5020945"/>
            <a:ext cx="2061210" cy="528320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444875" y="5100955"/>
            <a:ext cx="1904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total+=n*n*n,n-=1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146675" y="4617085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yes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48200" y="4505325"/>
            <a:ext cx="608330" cy="51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181090" y="4994275"/>
            <a:ext cx="1691640" cy="54165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989955" y="4578985"/>
            <a:ext cx="42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no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325235" y="5080635"/>
            <a:ext cx="1250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return total</a:t>
            </a:r>
            <a:endParaRPr lang="en-US"/>
          </a:p>
        </p:txBody>
      </p: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4397375" y="5549265"/>
            <a:ext cx="0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635" y="5906135"/>
            <a:ext cx="4965065" cy="330200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0" y="5887085"/>
            <a:ext cx="508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print(“sum of cube “, sum of cube(inputted number))</a:t>
            </a:r>
            <a:endParaRPr lang="en-US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5085080" y="6071235"/>
            <a:ext cx="48514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5570220" y="5925185"/>
            <a:ext cx="977900" cy="330200"/>
          </a:xfrm>
          <a:prstGeom prst="flowChartTermina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788660" y="5887085"/>
            <a:ext cx="536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end</a:t>
            </a:r>
            <a:endParaRPr lang="en-US"/>
          </a:p>
        </p:txBody>
      </p:sp>
      <p:cxnSp>
        <p:nvCxnSpPr>
          <p:cNvPr id="30" name="Straight Arrow Connector 29"/>
          <p:cNvCxnSpPr>
            <a:stCxn id="19" idx="2"/>
            <a:endCxn id="29" idx="0"/>
          </p:cNvCxnSpPr>
          <p:nvPr/>
        </p:nvCxnSpPr>
        <p:spPr>
          <a:xfrm flipH="1">
            <a:off x="6057265" y="5535930"/>
            <a:ext cx="969645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Presentation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 I </dc:title>
  <dc:creator/>
  <cp:lastModifiedBy>JOJO</cp:lastModifiedBy>
  <cp:revision>9</cp:revision>
  <dcterms:created xsi:type="dcterms:W3CDTF">2021-04-20T03:22:20Z</dcterms:created>
  <dcterms:modified xsi:type="dcterms:W3CDTF">2021-04-20T04:39:41Z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