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024EEF5-3A02-423B-A069-EEB50D273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Analyzing Petrol and Diesel Prices over Time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38A1248-A19B-49D4-BAE9-55CF2FFDB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10</a:t>
            </a:r>
            <a:r>
              <a:rPr dirty="0"/>
              <a:t>/</a:t>
            </a:r>
            <a:r>
              <a:rPr lang="en-US" dirty="0"/>
              <a:t>15</a:t>
            </a:r>
            <a:r>
              <a:rPr dirty="0"/>
              <a:t>/202</a:t>
            </a:r>
            <a:r>
              <a:rPr lang="en-US" dirty="0"/>
              <a:t>3</a:t>
            </a:r>
            <a:r>
              <a:rPr dirty="0"/>
              <a:t> 4:40:55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 (2)">
            <a:extLst>
              <a:ext uri="{FF2B5EF4-FFF2-40B4-BE49-F238E27FC236}">
                <a16:creationId xmlns:a16="http://schemas.microsoft.com/office/drawing/2014/main" id="{069374AC-532A-4259-AD87-A9D5C71C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Analyzing Petrol and Diesel Prices over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Petrol and Diesel Prices over Time</dc:title>
  <dc:creator/>
  <cp:lastModifiedBy>Uche Kalu</cp:lastModifiedBy>
  <cp:revision>1</cp:revision>
  <dcterms:created xsi:type="dcterms:W3CDTF">2024-06-03T15:40:57Z</dcterms:created>
  <dcterms:modified xsi:type="dcterms:W3CDTF">2024-06-03T21:36:18Z</dcterms:modified>
</cp:coreProperties>
</file>