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BA054BC-8E42-448F-8DAE-9A9F93177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/>
              <a:t>Analyzing Spending habits by Generation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B7DBF4A-AE07-46EB-A483-C934AF215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</a:t>
            </a:r>
            <a:r>
              <a:rPr lang="en-US" dirty="0"/>
              <a:t>8</a:t>
            </a:r>
            <a:r>
              <a:rPr dirty="0"/>
              <a:t>/</a:t>
            </a:r>
            <a:r>
              <a:rPr lang="en-US" dirty="0"/>
              <a:t>5</a:t>
            </a:r>
            <a:r>
              <a:rPr dirty="0"/>
              <a:t>/202</a:t>
            </a:r>
            <a:r>
              <a:rPr lang="en-US" dirty="0"/>
              <a:t>3</a:t>
            </a:r>
            <a:r>
              <a:rPr dirty="0"/>
              <a:t> 8:05:47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DDDA3AA5-A534-44F2-92C8-86CADB4E4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D32760A9-A783-439A-B5AE-35DEB8A2C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786CA07E-421E-4434-B2F4-72E9BD13A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AF10C09B-2D03-4765-BE56-EA023CAA4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id="{AE985322-24F2-42AC-8164-C6A120333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Analyzing Spending habits by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Spending habits by Generation</dc:title>
  <dc:creator/>
  <cp:lastModifiedBy>Uche Kalu</cp:lastModifiedBy>
  <cp:revision>1</cp:revision>
  <dcterms:created xsi:type="dcterms:W3CDTF">2024-06-04T07:05:49Z</dcterms:created>
  <dcterms:modified xsi:type="dcterms:W3CDTF">2024-06-04T07:08:10Z</dcterms:modified>
</cp:coreProperties>
</file>