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  <a:p>
            <a:pPr>
              <a:defRPr b="1" sz="2400"/>
            </a:pPr>
            <a:r>
              <a:t>Test Heading</a:t>
            </a:r>
          </a:p>
          <a:p>
            <a:pPr>
              <a:defRPr sz="1800"/>
            </a:pPr>
            <a:r>
              <a:t>Test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200"/>
            </a:pPr>
            <a:r>
              <a:t>Test Slide 2 (Blank)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400"/>
            </a:pPr>
            <a:r>
              <a:t>Test Heading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2743200"/>
            <a:ext cx="64008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/>
            </a:pPr>
            <a:r>
              <a:t>Test Content with a longer text to test word wrapping and multiple lines of text in a textbox.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