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4892c2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4892c2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4892c2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4892c2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4892c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4892c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4892c2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4892c2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4892c2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4892c2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4892c2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4892c2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4892c2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4892c2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94892c2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94892c2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4892c2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4892c2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4892c2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4892c2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4892c2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4892c2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4892c2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4892c2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1650" y="4520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2D 오픈월드 MMO(MO)RPG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목차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세계관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시스템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게임플로우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게임오브젝트 (리소스)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394750" y="1919550"/>
            <a:ext cx="43545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lt1"/>
                </a:solidFill>
              </a:rPr>
              <a:t>3. 게임 플로우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   게임 플로우</a:t>
            </a:r>
            <a:endParaRPr sz="1800"/>
          </a:p>
        </p:txBody>
      </p:sp>
      <p:sp>
        <p:nvSpPr>
          <p:cNvPr id="111" name="Google Shape;111;p23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게임 플로우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초반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자원 파밍 및 낮은 수준의 도구 제작. 동물은 코요테(기본) 초식동물 사냥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어떤 무기를 사용할지 정함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중반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뒷받침 되는 방어력을 바탕으로 밤에 육식 동물 도전. 전리품을 모아 중급 무구 제작.  육식 동물 길들임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후반 : 던전을 클리어 하여 강력한 무구를 획득. 강력한 파트너도 함께 얻음.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극 후반 : 멀티 플레이 고대종 레이드. 돌발 이벤트 ex)외계인 침략, 좀비 바이러스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241100" y="1919550"/>
            <a:ext cx="87099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lt1"/>
                </a:solidFill>
              </a:rPr>
              <a:t>4. 게임 오브젝트 (리소스)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4.   게임오브젝트 리소스</a:t>
            </a:r>
            <a:endParaRPr sz="1800"/>
          </a:p>
        </p:txBody>
      </p:sp>
      <p:sp>
        <p:nvSpPr>
          <p:cNvPr id="122" name="Google Shape;122;p25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게임오브젝트 리소스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맵 타일, </a:t>
            </a:r>
            <a:r>
              <a:rPr lang="ko" sz="1800">
                <a:solidFill>
                  <a:schemeClr val="dk1"/>
                </a:solidFill>
              </a:rPr>
              <a:t>배경 타일</a:t>
            </a:r>
            <a:r>
              <a:rPr lang="ko" sz="1800"/>
              <a:t> (초원, 사막, 숲, 바다)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맵 타일별 장식 (덩쿨, 산호, 선인장, 잡초, 나무, 바위, 묘목, 구름)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아이템 (나무막대, 곡괭이, 칼, 횃불, 안장)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UI리소스 (버튼, 패널, 인벤토리, 옵션, 터치패드)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플레이어, 동물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++ 애니메이션 (공격, 바다 출렁거림, 구름 움직임, 횃불 일렁거림, 칼 반짝거림)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394750" y="1919550"/>
            <a:ext cx="43545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AutoNum type="arabicPeriod"/>
            </a:pPr>
            <a:r>
              <a:rPr lang="ko" sz="5000">
                <a:solidFill>
                  <a:schemeClr val="lt1"/>
                </a:solidFill>
              </a:rPr>
              <a:t>세계관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세계관</a:t>
            </a:r>
            <a:endParaRPr sz="1800"/>
          </a:p>
        </p:txBody>
      </p:sp>
      <p:sp>
        <p:nvSpPr>
          <p:cNvPr id="65" name="Google Shape;65;p15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왕국 레인저로 일하던 ##는, 은퇴 후 농사를 지으며 살고 싶어서 파트너인 코요테 **와 함께 시골 변두리로 향한다.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마침 초원에 적당한 곳이 있기에 집을 지어 농사를 준비하며, 열심히 농촌생활을 즐기고 있었는데, 어느샌가 부터 동물들의 습격이 잦게 일어났다.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멧돼지가 갈아놓은 밭을 파헤치거나, 곰이 집에 들어와 냉장고를 털어가거나 하는 등이었다.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“감히 레인저의 스윗홈을 습격하다니, 너희를 길들여 모두 농사하는데 써먹고야 말겠다”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394750" y="1919550"/>
            <a:ext cx="43545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lt1"/>
                </a:solidFill>
              </a:rPr>
              <a:t>2. 시스템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  시스템</a:t>
            </a:r>
            <a:endParaRPr sz="1800"/>
          </a:p>
        </p:txBody>
      </p:sp>
      <p:sp>
        <p:nvSpPr>
          <p:cNvPr id="76" name="Google Shape;76;p17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집 업그레이드 시스템 1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레인저의 집은 업그레이드를 하여 다양한 기능을 수행할 수 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작업장 업그레이드 : 제작을 활용하여, 무구를 만들거나 소모성 도구를 만들 수 있다. 작업장 레벨이 높을 수록 더 좋은 아이템을 제작할 수 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사육장 업그레이드 : 제압된 상태의 동물을  이곳에 두고 길들일 수 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많은 관심을 쏟거나 사육장 레벨이 높을수록 동물의 성능이 좋아진다.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연구방 업그레이드 : 포션을 제작할 수 있다. 연구방 레벨이 높을  수록 더 좋은 포션을 제작할 수 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  </a:t>
            </a:r>
            <a:r>
              <a:rPr lang="ko" sz="1800"/>
              <a:t>시스템</a:t>
            </a:r>
            <a:endParaRPr sz="1800"/>
          </a:p>
        </p:txBody>
      </p:sp>
      <p:sp>
        <p:nvSpPr>
          <p:cNvPr id="82" name="Google Shape;82;p18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집 업그레이드 시스템 2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농사 시설 업그레이드 : 농사시설의 레벨이 높을 수록 수확량과 편의성이 증가한다.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케이지 업그레이드 : 포획한 동물들을 보관해 둘 수 있다. 케이지 레벨이 높을 수록 더 많은 동물을 수용 가능하다.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  </a:t>
            </a:r>
            <a:r>
              <a:rPr lang="ko" sz="1800"/>
              <a:t>시스템</a:t>
            </a:r>
            <a:endParaRPr sz="1800"/>
          </a:p>
        </p:txBody>
      </p:sp>
      <p:sp>
        <p:nvSpPr>
          <p:cNvPr id="88" name="Google Shape;88;p19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길들이기 시스템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동물들은 제압시 ‘제압됨’ 상태가 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제압된 동물은 사육장에서 길들여야 운용 가능하다.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길들인 동물은 한마리만 동행하며, 주인을 도와준다.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제압된 동물은 시간이 너무 오래되면 탈출한다. 탈출할 경우, 그 동물에게 반드시 선제공격을 받는다.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  </a:t>
            </a:r>
            <a:r>
              <a:rPr lang="ko" sz="1800"/>
              <a:t>시스템</a:t>
            </a:r>
            <a:endParaRPr sz="1800"/>
          </a:p>
        </p:txBody>
      </p:sp>
      <p:sp>
        <p:nvSpPr>
          <p:cNvPr id="94" name="Google Shape;94;p20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계절</a:t>
            </a:r>
            <a:r>
              <a:rPr b="1" lang="ko" sz="1800"/>
              <a:t> 시스템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게임 플레이시간에 따라, 계절이 나뉘는데, 계절에 따라 해당 계절에만 포획할 수 있는 동물과, 얻을 수 있는 아이템이 있으며, 낮과 밤의 시간이 달라진다.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봄, 가을 : 낮, 밤 20분씩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여름 : 낮 30분 밤 10분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겨울 : 낮 10분 밤 30분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ex) 겨울 아이템 : 흰 토끼가죽, 눈, 얼음, 북극곰, 겨울늑대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395150" y="4664625"/>
            <a:ext cx="374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  </a:t>
            </a:r>
            <a:r>
              <a:rPr lang="ko" sz="1800"/>
              <a:t>시스템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00900" y="371700"/>
            <a:ext cx="85422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제작 시스템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제작은 집 업그레이드(작업장)를 해야 이용가능한 컨텐츠로 탁상, 비커, 용광로가 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탁상은 일반적인 자제들을 조합할 때 사용하고, 비커는 포션을, 용광로는 광물을 녹일 때 사용한다.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