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8" r:id="rId1"/>
  </p:sldMasterIdLst>
  <p:notesMasterIdLst>
    <p:notesMasterId r:id="rId23"/>
  </p:notesMasterIdLst>
  <p:sldIdLst>
    <p:sldId id="256" r:id="rId2"/>
    <p:sldId id="257" r:id="rId3"/>
    <p:sldId id="258" r:id="rId4"/>
    <p:sldId id="301" r:id="rId5"/>
    <p:sldId id="295" r:id="rId6"/>
    <p:sldId id="300" r:id="rId7"/>
    <p:sldId id="296" r:id="rId8"/>
    <p:sldId id="259" r:id="rId9"/>
    <p:sldId id="260" r:id="rId10"/>
    <p:sldId id="297" r:id="rId11"/>
    <p:sldId id="298" r:id="rId12"/>
    <p:sldId id="261" r:id="rId13"/>
    <p:sldId id="294" r:id="rId14"/>
    <p:sldId id="299" r:id="rId15"/>
    <p:sldId id="263" r:id="rId16"/>
    <p:sldId id="303" r:id="rId17"/>
    <p:sldId id="267" r:id="rId18"/>
    <p:sldId id="268" r:id="rId19"/>
    <p:sldId id="302" r:id="rId20"/>
    <p:sldId id="269"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66"/>
    <a:srgbClr val="1DAFD1"/>
    <a:srgbClr val="0A54CC"/>
    <a:srgbClr val="E60000"/>
    <a:srgbClr val="0068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796DD6-4D33-41CC-ADD0-C33B5CD2A9D4}" type="datetimeFigureOut">
              <a:rPr lang="en-US" smtClean="0"/>
              <a:t>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06D18F-5842-4E27-B0A8-82B4A114257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06D18F-5842-4E27-B0A8-82B4A1142571}"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06D18F-5842-4E27-B0A8-82B4A1142571}" type="slidenum">
              <a:rPr lang="en-US" smtClean="0"/>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91CA-646D-47C6-99D8-EDDBB76880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FF26BE5-C9CB-4A51-8D8A-71FB7034A1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877279-9D5E-4B9E-BE01-4B640AF9188B}"/>
              </a:ext>
            </a:extLst>
          </p:cNvPr>
          <p:cNvSpPr>
            <a:spLocks noGrp="1"/>
          </p:cNvSpPr>
          <p:nvPr>
            <p:ph type="dt" sz="half" idx="10"/>
          </p:nvPr>
        </p:nvSpPr>
        <p:spPr/>
        <p:txBody>
          <a:bodyPr/>
          <a:lstStyle/>
          <a:p>
            <a:fld id="{8CC86E12-9B16-4A33-B9B8-566A8EEB7B93}" type="datetime3">
              <a:rPr lang="en-US" smtClean="0"/>
              <a:t>8 December 2021</a:t>
            </a:fld>
            <a:endParaRPr lang="en-US"/>
          </a:p>
        </p:txBody>
      </p:sp>
      <p:sp>
        <p:nvSpPr>
          <p:cNvPr id="5" name="Footer Placeholder 4">
            <a:extLst>
              <a:ext uri="{FF2B5EF4-FFF2-40B4-BE49-F238E27FC236}">
                <a16:creationId xmlns:a16="http://schemas.microsoft.com/office/drawing/2014/main" id="{EF09B999-D008-4482-89E9-73F43941E1D3}"/>
              </a:ext>
            </a:extLst>
          </p:cNvPr>
          <p:cNvSpPr>
            <a:spLocks noGrp="1"/>
          </p:cNvSpPr>
          <p:nvPr>
            <p:ph type="ftr" sz="quarter" idx="11"/>
          </p:nvPr>
        </p:nvSpPr>
        <p:spPr/>
        <p:txBody>
          <a:bodyPr/>
          <a:lstStyle/>
          <a:p>
            <a:r>
              <a:rPr lang="en-US"/>
              <a:t>BATCH-1                                                                                                          CMR COLLEGE OF ENGINEERING AND TECHNOLOGY</a:t>
            </a:r>
          </a:p>
        </p:txBody>
      </p:sp>
      <p:sp>
        <p:nvSpPr>
          <p:cNvPr id="6" name="Slide Number Placeholder 5">
            <a:extLst>
              <a:ext uri="{FF2B5EF4-FFF2-40B4-BE49-F238E27FC236}">
                <a16:creationId xmlns:a16="http://schemas.microsoft.com/office/drawing/2014/main" id="{8AEA6C44-9811-442C-96C3-1F8B0B6DCE17}"/>
              </a:ext>
            </a:extLst>
          </p:cNvPr>
          <p:cNvSpPr>
            <a:spLocks noGrp="1"/>
          </p:cNvSpPr>
          <p:nvPr>
            <p:ph type="sldNum" sz="quarter" idx="12"/>
          </p:nvPr>
        </p:nvSpPr>
        <p:spPr/>
        <p:txBody>
          <a:bodyPr/>
          <a:lstStyle/>
          <a:p>
            <a:fld id="{CC1D2BF7-4BE8-4226-9C8B-BEE4A940446F}" type="slidenum">
              <a:rPr lang="en-US" smtClean="0"/>
              <a:t>‹#›</a:t>
            </a:fld>
            <a:endParaRPr lang="en-US"/>
          </a:p>
        </p:txBody>
      </p:sp>
    </p:spTree>
    <p:extLst>
      <p:ext uri="{BB962C8B-B14F-4D97-AF65-F5344CB8AC3E}">
        <p14:creationId xmlns:p14="http://schemas.microsoft.com/office/powerpoint/2010/main" val="2542227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9840F-7961-4607-81FB-C3ECB3F07FF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F3200D-DD20-4F15-9A18-3C4C80993D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F8FEDD-0FB3-4D53-8F12-28D588C07B83}"/>
              </a:ext>
            </a:extLst>
          </p:cNvPr>
          <p:cNvSpPr>
            <a:spLocks noGrp="1"/>
          </p:cNvSpPr>
          <p:nvPr>
            <p:ph type="dt" sz="half" idx="10"/>
          </p:nvPr>
        </p:nvSpPr>
        <p:spPr/>
        <p:txBody>
          <a:bodyPr/>
          <a:lstStyle/>
          <a:p>
            <a:fld id="{DF9E4A83-AB99-48CC-B29F-365524A095F7}" type="datetime3">
              <a:rPr lang="en-US" smtClean="0"/>
              <a:t>8 December 2021</a:t>
            </a:fld>
            <a:endParaRPr lang="en-US"/>
          </a:p>
        </p:txBody>
      </p:sp>
      <p:sp>
        <p:nvSpPr>
          <p:cNvPr id="5" name="Footer Placeholder 4">
            <a:extLst>
              <a:ext uri="{FF2B5EF4-FFF2-40B4-BE49-F238E27FC236}">
                <a16:creationId xmlns:a16="http://schemas.microsoft.com/office/drawing/2014/main" id="{8DE175EA-DD6F-40B0-9E7C-A71F970692F4}"/>
              </a:ext>
            </a:extLst>
          </p:cNvPr>
          <p:cNvSpPr>
            <a:spLocks noGrp="1"/>
          </p:cNvSpPr>
          <p:nvPr>
            <p:ph type="ftr" sz="quarter" idx="11"/>
          </p:nvPr>
        </p:nvSpPr>
        <p:spPr/>
        <p:txBody>
          <a:bodyPr/>
          <a:lstStyle/>
          <a:p>
            <a:r>
              <a:rPr lang="en-US"/>
              <a:t>BATCH-1                                                                                                          CMR COLLEGE OF ENGINEERING AND TECHNOLOGY</a:t>
            </a:r>
          </a:p>
        </p:txBody>
      </p:sp>
      <p:sp>
        <p:nvSpPr>
          <p:cNvPr id="6" name="Slide Number Placeholder 5">
            <a:extLst>
              <a:ext uri="{FF2B5EF4-FFF2-40B4-BE49-F238E27FC236}">
                <a16:creationId xmlns:a16="http://schemas.microsoft.com/office/drawing/2014/main" id="{0CBCF5B2-58D8-4B3D-AA67-2B1BE37AF9A6}"/>
              </a:ext>
            </a:extLst>
          </p:cNvPr>
          <p:cNvSpPr>
            <a:spLocks noGrp="1"/>
          </p:cNvSpPr>
          <p:nvPr>
            <p:ph type="sldNum" sz="quarter" idx="12"/>
          </p:nvPr>
        </p:nvSpPr>
        <p:spPr/>
        <p:txBody>
          <a:bodyPr/>
          <a:lstStyle/>
          <a:p>
            <a:fld id="{CC1D2BF7-4BE8-4226-9C8B-BEE4A940446F}" type="slidenum">
              <a:rPr lang="en-US" smtClean="0"/>
              <a:t>‹#›</a:t>
            </a:fld>
            <a:endParaRPr lang="en-US"/>
          </a:p>
        </p:txBody>
      </p:sp>
    </p:spTree>
    <p:extLst>
      <p:ext uri="{BB962C8B-B14F-4D97-AF65-F5344CB8AC3E}">
        <p14:creationId xmlns:p14="http://schemas.microsoft.com/office/powerpoint/2010/main" val="2271208769"/>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BEBA8D-C4AB-4253-8286-43EAA11C2C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6C1865-31C8-4A10-B3A2-C3C7EF7E92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B03186-7319-4E4F-869F-766C19B88928}"/>
              </a:ext>
            </a:extLst>
          </p:cNvPr>
          <p:cNvSpPr>
            <a:spLocks noGrp="1"/>
          </p:cNvSpPr>
          <p:nvPr>
            <p:ph type="dt" sz="half" idx="10"/>
          </p:nvPr>
        </p:nvSpPr>
        <p:spPr/>
        <p:txBody>
          <a:bodyPr/>
          <a:lstStyle/>
          <a:p>
            <a:fld id="{DF9E4A83-AB99-48CC-B29F-365524A095F7}" type="datetime3">
              <a:rPr lang="en-US" smtClean="0"/>
              <a:t>8 December 2021</a:t>
            </a:fld>
            <a:endParaRPr lang="en-US"/>
          </a:p>
        </p:txBody>
      </p:sp>
      <p:sp>
        <p:nvSpPr>
          <p:cNvPr id="5" name="Footer Placeholder 4">
            <a:extLst>
              <a:ext uri="{FF2B5EF4-FFF2-40B4-BE49-F238E27FC236}">
                <a16:creationId xmlns:a16="http://schemas.microsoft.com/office/drawing/2014/main" id="{630236F2-33AC-418D-8B5D-6756571277C4}"/>
              </a:ext>
            </a:extLst>
          </p:cNvPr>
          <p:cNvSpPr>
            <a:spLocks noGrp="1"/>
          </p:cNvSpPr>
          <p:nvPr>
            <p:ph type="ftr" sz="quarter" idx="11"/>
          </p:nvPr>
        </p:nvSpPr>
        <p:spPr/>
        <p:txBody>
          <a:bodyPr/>
          <a:lstStyle/>
          <a:p>
            <a:r>
              <a:rPr lang="en-US"/>
              <a:t>BATCH-1                                                                                                          CMR COLLEGE OF ENGINEERING AND TECHNOLOGY</a:t>
            </a:r>
          </a:p>
        </p:txBody>
      </p:sp>
      <p:sp>
        <p:nvSpPr>
          <p:cNvPr id="6" name="Slide Number Placeholder 5">
            <a:extLst>
              <a:ext uri="{FF2B5EF4-FFF2-40B4-BE49-F238E27FC236}">
                <a16:creationId xmlns:a16="http://schemas.microsoft.com/office/drawing/2014/main" id="{2A85A3CE-7D55-405A-A89E-530D574F4469}"/>
              </a:ext>
            </a:extLst>
          </p:cNvPr>
          <p:cNvSpPr>
            <a:spLocks noGrp="1"/>
          </p:cNvSpPr>
          <p:nvPr>
            <p:ph type="sldNum" sz="quarter" idx="12"/>
          </p:nvPr>
        </p:nvSpPr>
        <p:spPr/>
        <p:txBody>
          <a:bodyPr/>
          <a:lstStyle/>
          <a:p>
            <a:fld id="{CC1D2BF7-4BE8-4226-9C8B-BEE4A940446F}" type="slidenum">
              <a:rPr lang="en-US" smtClean="0"/>
              <a:t>‹#›</a:t>
            </a:fld>
            <a:endParaRPr lang="en-US"/>
          </a:p>
        </p:txBody>
      </p:sp>
    </p:spTree>
    <p:extLst>
      <p:ext uri="{BB962C8B-B14F-4D97-AF65-F5344CB8AC3E}">
        <p14:creationId xmlns:p14="http://schemas.microsoft.com/office/powerpoint/2010/main" val="2979522418"/>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90717-1413-45A6-BDE8-EA360A480C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930A2E-41A3-4F25-BC45-D022B92D8E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0FF471-0FE0-4C53-8090-341B63C42C56}"/>
              </a:ext>
            </a:extLst>
          </p:cNvPr>
          <p:cNvSpPr>
            <a:spLocks noGrp="1"/>
          </p:cNvSpPr>
          <p:nvPr>
            <p:ph type="dt" sz="half" idx="10"/>
          </p:nvPr>
        </p:nvSpPr>
        <p:spPr/>
        <p:txBody>
          <a:bodyPr/>
          <a:lstStyle/>
          <a:p>
            <a:fld id="{DF9E4A83-AB99-48CC-B29F-365524A095F7}" type="datetime3">
              <a:rPr lang="en-US" smtClean="0"/>
              <a:t>8 December 2021</a:t>
            </a:fld>
            <a:endParaRPr lang="en-US"/>
          </a:p>
        </p:txBody>
      </p:sp>
      <p:sp>
        <p:nvSpPr>
          <p:cNvPr id="5" name="Footer Placeholder 4">
            <a:extLst>
              <a:ext uri="{FF2B5EF4-FFF2-40B4-BE49-F238E27FC236}">
                <a16:creationId xmlns:a16="http://schemas.microsoft.com/office/drawing/2014/main" id="{58CF57AA-787F-41E8-9818-1013651A0290}"/>
              </a:ext>
            </a:extLst>
          </p:cNvPr>
          <p:cNvSpPr>
            <a:spLocks noGrp="1"/>
          </p:cNvSpPr>
          <p:nvPr>
            <p:ph type="ftr" sz="quarter" idx="11"/>
          </p:nvPr>
        </p:nvSpPr>
        <p:spPr/>
        <p:txBody>
          <a:bodyPr/>
          <a:lstStyle/>
          <a:p>
            <a:r>
              <a:rPr lang="en-US"/>
              <a:t>BATCH-1                                                                                                          CMR COLLEGE OF ENGINEERING AND TECHNOLOGY</a:t>
            </a:r>
          </a:p>
        </p:txBody>
      </p:sp>
      <p:sp>
        <p:nvSpPr>
          <p:cNvPr id="6" name="Slide Number Placeholder 5">
            <a:extLst>
              <a:ext uri="{FF2B5EF4-FFF2-40B4-BE49-F238E27FC236}">
                <a16:creationId xmlns:a16="http://schemas.microsoft.com/office/drawing/2014/main" id="{EB41EAEF-834D-4600-9CDB-15B8A8C91B33}"/>
              </a:ext>
            </a:extLst>
          </p:cNvPr>
          <p:cNvSpPr>
            <a:spLocks noGrp="1"/>
          </p:cNvSpPr>
          <p:nvPr>
            <p:ph type="sldNum" sz="quarter" idx="12"/>
          </p:nvPr>
        </p:nvSpPr>
        <p:spPr/>
        <p:txBody>
          <a:bodyPr/>
          <a:lstStyle/>
          <a:p>
            <a:fld id="{CC1D2BF7-4BE8-4226-9C8B-BEE4A940446F}" type="slidenum">
              <a:rPr lang="en-US" smtClean="0"/>
              <a:t>‹#›</a:t>
            </a:fld>
            <a:endParaRPr lang="en-US"/>
          </a:p>
        </p:txBody>
      </p:sp>
    </p:spTree>
    <p:extLst>
      <p:ext uri="{BB962C8B-B14F-4D97-AF65-F5344CB8AC3E}">
        <p14:creationId xmlns:p14="http://schemas.microsoft.com/office/powerpoint/2010/main" val="305659169"/>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9E5F8-00B2-44E1-830B-E9E7C1B5F5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9F26E9-69F2-4FA3-A3BD-27AF7A2D5E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76F1D3-7934-49EC-A971-C3162C92BE5F}"/>
              </a:ext>
            </a:extLst>
          </p:cNvPr>
          <p:cNvSpPr>
            <a:spLocks noGrp="1"/>
          </p:cNvSpPr>
          <p:nvPr>
            <p:ph type="dt" sz="half" idx="10"/>
          </p:nvPr>
        </p:nvSpPr>
        <p:spPr/>
        <p:txBody>
          <a:bodyPr/>
          <a:lstStyle/>
          <a:p>
            <a:fld id="{B3896456-F16D-4DDB-A325-473A3394B78D}" type="datetime3">
              <a:rPr lang="en-US" smtClean="0"/>
              <a:t>8 December 2021</a:t>
            </a:fld>
            <a:endParaRPr lang="en-US"/>
          </a:p>
        </p:txBody>
      </p:sp>
      <p:sp>
        <p:nvSpPr>
          <p:cNvPr id="5" name="Footer Placeholder 4">
            <a:extLst>
              <a:ext uri="{FF2B5EF4-FFF2-40B4-BE49-F238E27FC236}">
                <a16:creationId xmlns:a16="http://schemas.microsoft.com/office/drawing/2014/main" id="{B1D1E2CB-B1E7-4B3E-A1B5-FB5FB19779FC}"/>
              </a:ext>
            </a:extLst>
          </p:cNvPr>
          <p:cNvSpPr>
            <a:spLocks noGrp="1"/>
          </p:cNvSpPr>
          <p:nvPr>
            <p:ph type="ftr" sz="quarter" idx="11"/>
          </p:nvPr>
        </p:nvSpPr>
        <p:spPr/>
        <p:txBody>
          <a:bodyPr/>
          <a:lstStyle/>
          <a:p>
            <a:r>
              <a:rPr lang="en-US"/>
              <a:t>BATCH-1                                                                                                          CMR COLLEGE OF ENGINEERING AND TECHNOLOGY</a:t>
            </a:r>
          </a:p>
        </p:txBody>
      </p:sp>
      <p:sp>
        <p:nvSpPr>
          <p:cNvPr id="6" name="Slide Number Placeholder 5">
            <a:extLst>
              <a:ext uri="{FF2B5EF4-FFF2-40B4-BE49-F238E27FC236}">
                <a16:creationId xmlns:a16="http://schemas.microsoft.com/office/drawing/2014/main" id="{1B0241DD-6B48-4CF1-9127-F479E06DCD40}"/>
              </a:ext>
            </a:extLst>
          </p:cNvPr>
          <p:cNvSpPr>
            <a:spLocks noGrp="1"/>
          </p:cNvSpPr>
          <p:nvPr>
            <p:ph type="sldNum" sz="quarter" idx="12"/>
          </p:nvPr>
        </p:nvSpPr>
        <p:spPr/>
        <p:txBody>
          <a:bodyPr/>
          <a:lstStyle/>
          <a:p>
            <a:fld id="{CC1D2BF7-4BE8-4226-9C8B-BEE4A940446F}" type="slidenum">
              <a:rPr lang="en-US" smtClean="0"/>
              <a:t>‹#›</a:t>
            </a:fld>
            <a:endParaRPr lang="en-US"/>
          </a:p>
        </p:txBody>
      </p:sp>
    </p:spTree>
    <p:extLst>
      <p:ext uri="{BB962C8B-B14F-4D97-AF65-F5344CB8AC3E}">
        <p14:creationId xmlns:p14="http://schemas.microsoft.com/office/powerpoint/2010/main" val="2262061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68C98-AFB9-4422-B95C-AFF47D29A8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9BEA97-9974-48A4-A5DE-FE8238D2F1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33497CC-43A8-4248-B4AA-0C0B9E7F16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57C70A3-504B-4BB4-BC9D-AE81823B1AAD}"/>
              </a:ext>
            </a:extLst>
          </p:cNvPr>
          <p:cNvSpPr>
            <a:spLocks noGrp="1"/>
          </p:cNvSpPr>
          <p:nvPr>
            <p:ph type="dt" sz="half" idx="10"/>
          </p:nvPr>
        </p:nvSpPr>
        <p:spPr/>
        <p:txBody>
          <a:bodyPr/>
          <a:lstStyle/>
          <a:p>
            <a:fld id="{DF9E4A83-AB99-48CC-B29F-365524A095F7}" type="datetime3">
              <a:rPr lang="en-US" smtClean="0"/>
              <a:t>8 December 2021</a:t>
            </a:fld>
            <a:endParaRPr lang="en-US"/>
          </a:p>
        </p:txBody>
      </p:sp>
      <p:sp>
        <p:nvSpPr>
          <p:cNvPr id="6" name="Footer Placeholder 5">
            <a:extLst>
              <a:ext uri="{FF2B5EF4-FFF2-40B4-BE49-F238E27FC236}">
                <a16:creationId xmlns:a16="http://schemas.microsoft.com/office/drawing/2014/main" id="{9E8F4C7D-9ECD-44B7-AD59-B6830D5DBA33}"/>
              </a:ext>
            </a:extLst>
          </p:cNvPr>
          <p:cNvSpPr>
            <a:spLocks noGrp="1"/>
          </p:cNvSpPr>
          <p:nvPr>
            <p:ph type="ftr" sz="quarter" idx="11"/>
          </p:nvPr>
        </p:nvSpPr>
        <p:spPr/>
        <p:txBody>
          <a:bodyPr/>
          <a:lstStyle/>
          <a:p>
            <a:r>
              <a:rPr lang="en-US"/>
              <a:t>BATCH-1                                                                                                          CMR COLLEGE OF ENGINEERING AND TECHNOLOGY</a:t>
            </a:r>
          </a:p>
        </p:txBody>
      </p:sp>
      <p:sp>
        <p:nvSpPr>
          <p:cNvPr id="7" name="Slide Number Placeholder 6">
            <a:extLst>
              <a:ext uri="{FF2B5EF4-FFF2-40B4-BE49-F238E27FC236}">
                <a16:creationId xmlns:a16="http://schemas.microsoft.com/office/drawing/2014/main" id="{ABB902DA-7D7C-43D2-9A1E-37B49449CBA6}"/>
              </a:ext>
            </a:extLst>
          </p:cNvPr>
          <p:cNvSpPr>
            <a:spLocks noGrp="1"/>
          </p:cNvSpPr>
          <p:nvPr>
            <p:ph type="sldNum" sz="quarter" idx="12"/>
          </p:nvPr>
        </p:nvSpPr>
        <p:spPr/>
        <p:txBody>
          <a:bodyPr/>
          <a:lstStyle/>
          <a:p>
            <a:fld id="{CC1D2BF7-4BE8-4226-9C8B-BEE4A940446F}" type="slidenum">
              <a:rPr lang="en-US" smtClean="0"/>
              <a:t>‹#›</a:t>
            </a:fld>
            <a:endParaRPr lang="en-US"/>
          </a:p>
        </p:txBody>
      </p:sp>
    </p:spTree>
    <p:extLst>
      <p:ext uri="{BB962C8B-B14F-4D97-AF65-F5344CB8AC3E}">
        <p14:creationId xmlns:p14="http://schemas.microsoft.com/office/powerpoint/2010/main" val="2096040000"/>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B1D81-68BD-4F5B-BD0C-D34DCB5B13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2E76C6-C40E-4F4D-9970-621D7C24FD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295BDF-3FEE-4738-B637-3D246D8A0B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A2F1697-E8AE-449B-813F-8C96DEAB6E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EE1725-8574-4EB0-8D54-34E4B7D363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6C465E0-E27E-41B7-B93F-BF76CF4BD6EA}"/>
              </a:ext>
            </a:extLst>
          </p:cNvPr>
          <p:cNvSpPr>
            <a:spLocks noGrp="1"/>
          </p:cNvSpPr>
          <p:nvPr>
            <p:ph type="dt" sz="half" idx="10"/>
          </p:nvPr>
        </p:nvSpPr>
        <p:spPr/>
        <p:txBody>
          <a:bodyPr/>
          <a:lstStyle/>
          <a:p>
            <a:fld id="{DF9E4A83-AB99-48CC-B29F-365524A095F7}" type="datetime3">
              <a:rPr lang="en-US" smtClean="0"/>
              <a:t>8 December 2021</a:t>
            </a:fld>
            <a:endParaRPr lang="en-US"/>
          </a:p>
        </p:txBody>
      </p:sp>
      <p:sp>
        <p:nvSpPr>
          <p:cNvPr id="8" name="Footer Placeholder 7">
            <a:extLst>
              <a:ext uri="{FF2B5EF4-FFF2-40B4-BE49-F238E27FC236}">
                <a16:creationId xmlns:a16="http://schemas.microsoft.com/office/drawing/2014/main" id="{36EB42D5-D3DB-48FD-8392-3EBF6975D908}"/>
              </a:ext>
            </a:extLst>
          </p:cNvPr>
          <p:cNvSpPr>
            <a:spLocks noGrp="1"/>
          </p:cNvSpPr>
          <p:nvPr>
            <p:ph type="ftr" sz="quarter" idx="11"/>
          </p:nvPr>
        </p:nvSpPr>
        <p:spPr/>
        <p:txBody>
          <a:bodyPr/>
          <a:lstStyle/>
          <a:p>
            <a:r>
              <a:rPr lang="en-US"/>
              <a:t>BATCH-1                                                                                                          CMR COLLEGE OF ENGINEERING AND TECHNOLOGY</a:t>
            </a:r>
          </a:p>
        </p:txBody>
      </p:sp>
      <p:sp>
        <p:nvSpPr>
          <p:cNvPr id="9" name="Slide Number Placeholder 8">
            <a:extLst>
              <a:ext uri="{FF2B5EF4-FFF2-40B4-BE49-F238E27FC236}">
                <a16:creationId xmlns:a16="http://schemas.microsoft.com/office/drawing/2014/main" id="{A04BC541-E179-4554-B342-72D551ADBC19}"/>
              </a:ext>
            </a:extLst>
          </p:cNvPr>
          <p:cNvSpPr>
            <a:spLocks noGrp="1"/>
          </p:cNvSpPr>
          <p:nvPr>
            <p:ph type="sldNum" sz="quarter" idx="12"/>
          </p:nvPr>
        </p:nvSpPr>
        <p:spPr/>
        <p:txBody>
          <a:bodyPr/>
          <a:lstStyle/>
          <a:p>
            <a:fld id="{CC1D2BF7-4BE8-4226-9C8B-BEE4A940446F}" type="slidenum">
              <a:rPr lang="en-US" smtClean="0"/>
              <a:t>‹#›</a:t>
            </a:fld>
            <a:endParaRPr lang="en-US"/>
          </a:p>
        </p:txBody>
      </p:sp>
    </p:spTree>
    <p:extLst>
      <p:ext uri="{BB962C8B-B14F-4D97-AF65-F5344CB8AC3E}">
        <p14:creationId xmlns:p14="http://schemas.microsoft.com/office/powerpoint/2010/main" val="1235391571"/>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A64A2-FE9C-4F54-8F0A-CE02071DC1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598BE6D-A4FD-417B-943E-F4FC89C83D88}"/>
              </a:ext>
            </a:extLst>
          </p:cNvPr>
          <p:cNvSpPr>
            <a:spLocks noGrp="1"/>
          </p:cNvSpPr>
          <p:nvPr>
            <p:ph type="dt" sz="half" idx="10"/>
          </p:nvPr>
        </p:nvSpPr>
        <p:spPr/>
        <p:txBody>
          <a:bodyPr/>
          <a:lstStyle/>
          <a:p>
            <a:fld id="{CDC6ED85-239B-4A01-9FE0-DC10B40D4A90}" type="datetime3">
              <a:rPr lang="en-US" smtClean="0"/>
              <a:t>8 December 2021</a:t>
            </a:fld>
            <a:endParaRPr lang="en-US"/>
          </a:p>
        </p:txBody>
      </p:sp>
      <p:sp>
        <p:nvSpPr>
          <p:cNvPr id="4" name="Footer Placeholder 3">
            <a:extLst>
              <a:ext uri="{FF2B5EF4-FFF2-40B4-BE49-F238E27FC236}">
                <a16:creationId xmlns:a16="http://schemas.microsoft.com/office/drawing/2014/main" id="{EF439838-B69A-4C1A-B5E0-490D3BEE502C}"/>
              </a:ext>
            </a:extLst>
          </p:cNvPr>
          <p:cNvSpPr>
            <a:spLocks noGrp="1"/>
          </p:cNvSpPr>
          <p:nvPr>
            <p:ph type="ftr" sz="quarter" idx="11"/>
          </p:nvPr>
        </p:nvSpPr>
        <p:spPr/>
        <p:txBody>
          <a:bodyPr/>
          <a:lstStyle/>
          <a:p>
            <a:r>
              <a:rPr lang="en-US"/>
              <a:t>BATCH-1                                                                                                          CMR COLLEGE OF ENGINEERING AND TECHNOLOGY</a:t>
            </a:r>
          </a:p>
        </p:txBody>
      </p:sp>
      <p:sp>
        <p:nvSpPr>
          <p:cNvPr id="5" name="Slide Number Placeholder 4">
            <a:extLst>
              <a:ext uri="{FF2B5EF4-FFF2-40B4-BE49-F238E27FC236}">
                <a16:creationId xmlns:a16="http://schemas.microsoft.com/office/drawing/2014/main" id="{CE4F22B7-B2F6-44A3-BF2B-F247F8F0CB0F}"/>
              </a:ext>
            </a:extLst>
          </p:cNvPr>
          <p:cNvSpPr>
            <a:spLocks noGrp="1"/>
          </p:cNvSpPr>
          <p:nvPr>
            <p:ph type="sldNum" sz="quarter" idx="12"/>
          </p:nvPr>
        </p:nvSpPr>
        <p:spPr/>
        <p:txBody>
          <a:bodyPr/>
          <a:lstStyle/>
          <a:p>
            <a:fld id="{CC1D2BF7-4BE8-4226-9C8B-BEE4A940446F}" type="slidenum">
              <a:rPr lang="en-US" smtClean="0"/>
              <a:t>‹#›</a:t>
            </a:fld>
            <a:endParaRPr lang="en-US"/>
          </a:p>
        </p:txBody>
      </p:sp>
    </p:spTree>
    <p:extLst>
      <p:ext uri="{BB962C8B-B14F-4D97-AF65-F5344CB8AC3E}">
        <p14:creationId xmlns:p14="http://schemas.microsoft.com/office/powerpoint/2010/main" val="3961272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7C24C9-4406-4E69-A547-8CFCDDAB2305}"/>
              </a:ext>
            </a:extLst>
          </p:cNvPr>
          <p:cNvSpPr>
            <a:spLocks noGrp="1"/>
          </p:cNvSpPr>
          <p:nvPr>
            <p:ph type="dt" sz="half" idx="10"/>
          </p:nvPr>
        </p:nvSpPr>
        <p:spPr/>
        <p:txBody>
          <a:bodyPr/>
          <a:lstStyle/>
          <a:p>
            <a:fld id="{E109119A-315B-4102-9FD1-C07E952D1490}" type="datetime3">
              <a:rPr lang="en-US" smtClean="0"/>
              <a:t>8 December 2021</a:t>
            </a:fld>
            <a:endParaRPr lang="en-US"/>
          </a:p>
        </p:txBody>
      </p:sp>
      <p:sp>
        <p:nvSpPr>
          <p:cNvPr id="3" name="Footer Placeholder 2">
            <a:extLst>
              <a:ext uri="{FF2B5EF4-FFF2-40B4-BE49-F238E27FC236}">
                <a16:creationId xmlns:a16="http://schemas.microsoft.com/office/drawing/2014/main" id="{81490819-6813-4B03-A0D8-64D16E7DE033}"/>
              </a:ext>
            </a:extLst>
          </p:cNvPr>
          <p:cNvSpPr>
            <a:spLocks noGrp="1"/>
          </p:cNvSpPr>
          <p:nvPr>
            <p:ph type="ftr" sz="quarter" idx="11"/>
          </p:nvPr>
        </p:nvSpPr>
        <p:spPr/>
        <p:txBody>
          <a:bodyPr/>
          <a:lstStyle/>
          <a:p>
            <a:r>
              <a:rPr lang="en-US"/>
              <a:t>BATCH-1                                                                                                          CMR COLLEGE OF ENGINEERING AND TECHNOLOGY</a:t>
            </a:r>
          </a:p>
        </p:txBody>
      </p:sp>
      <p:sp>
        <p:nvSpPr>
          <p:cNvPr id="4" name="Slide Number Placeholder 3">
            <a:extLst>
              <a:ext uri="{FF2B5EF4-FFF2-40B4-BE49-F238E27FC236}">
                <a16:creationId xmlns:a16="http://schemas.microsoft.com/office/drawing/2014/main" id="{F2AF57C2-73CE-4DD5-98B0-88E5D4B4C346}"/>
              </a:ext>
            </a:extLst>
          </p:cNvPr>
          <p:cNvSpPr>
            <a:spLocks noGrp="1"/>
          </p:cNvSpPr>
          <p:nvPr>
            <p:ph type="sldNum" sz="quarter" idx="12"/>
          </p:nvPr>
        </p:nvSpPr>
        <p:spPr/>
        <p:txBody>
          <a:bodyPr/>
          <a:lstStyle/>
          <a:p>
            <a:fld id="{CC1D2BF7-4BE8-4226-9C8B-BEE4A940446F}" type="slidenum">
              <a:rPr lang="en-US" smtClean="0"/>
              <a:t>‹#›</a:t>
            </a:fld>
            <a:endParaRPr lang="en-US"/>
          </a:p>
        </p:txBody>
      </p:sp>
    </p:spTree>
    <p:extLst>
      <p:ext uri="{BB962C8B-B14F-4D97-AF65-F5344CB8AC3E}">
        <p14:creationId xmlns:p14="http://schemas.microsoft.com/office/powerpoint/2010/main" val="4060503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17979-CFBE-4C6E-945F-C708932AFA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329CBCF-4DD6-43C3-9861-BF601A9A60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B17B9A3-0873-43B9-8606-F54E5337C4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11AB8F-5B3D-4D7E-9975-464853265385}"/>
              </a:ext>
            </a:extLst>
          </p:cNvPr>
          <p:cNvSpPr>
            <a:spLocks noGrp="1"/>
          </p:cNvSpPr>
          <p:nvPr>
            <p:ph type="dt" sz="half" idx="10"/>
          </p:nvPr>
        </p:nvSpPr>
        <p:spPr/>
        <p:txBody>
          <a:bodyPr/>
          <a:lstStyle/>
          <a:p>
            <a:fld id="{DF9E4A83-AB99-48CC-B29F-365524A095F7}" type="datetime3">
              <a:rPr lang="en-US" smtClean="0"/>
              <a:t>8 December 2021</a:t>
            </a:fld>
            <a:endParaRPr lang="en-US"/>
          </a:p>
        </p:txBody>
      </p:sp>
      <p:sp>
        <p:nvSpPr>
          <p:cNvPr id="6" name="Footer Placeholder 5">
            <a:extLst>
              <a:ext uri="{FF2B5EF4-FFF2-40B4-BE49-F238E27FC236}">
                <a16:creationId xmlns:a16="http://schemas.microsoft.com/office/drawing/2014/main" id="{1A142320-5BA2-443F-92D7-A967ABB792A9}"/>
              </a:ext>
            </a:extLst>
          </p:cNvPr>
          <p:cNvSpPr>
            <a:spLocks noGrp="1"/>
          </p:cNvSpPr>
          <p:nvPr>
            <p:ph type="ftr" sz="quarter" idx="11"/>
          </p:nvPr>
        </p:nvSpPr>
        <p:spPr/>
        <p:txBody>
          <a:bodyPr/>
          <a:lstStyle/>
          <a:p>
            <a:r>
              <a:rPr lang="en-US"/>
              <a:t>BATCH-1                                                                                                          CMR COLLEGE OF ENGINEERING AND TECHNOLOGY</a:t>
            </a:r>
          </a:p>
        </p:txBody>
      </p:sp>
      <p:sp>
        <p:nvSpPr>
          <p:cNvPr id="7" name="Slide Number Placeholder 6">
            <a:extLst>
              <a:ext uri="{FF2B5EF4-FFF2-40B4-BE49-F238E27FC236}">
                <a16:creationId xmlns:a16="http://schemas.microsoft.com/office/drawing/2014/main" id="{2738561B-D04E-4A0C-AD4E-E8E258CEC455}"/>
              </a:ext>
            </a:extLst>
          </p:cNvPr>
          <p:cNvSpPr>
            <a:spLocks noGrp="1"/>
          </p:cNvSpPr>
          <p:nvPr>
            <p:ph type="sldNum" sz="quarter" idx="12"/>
          </p:nvPr>
        </p:nvSpPr>
        <p:spPr/>
        <p:txBody>
          <a:bodyPr/>
          <a:lstStyle/>
          <a:p>
            <a:fld id="{CC1D2BF7-4BE8-4226-9C8B-BEE4A940446F}" type="slidenum">
              <a:rPr lang="en-US" smtClean="0"/>
              <a:t>‹#›</a:t>
            </a:fld>
            <a:endParaRPr lang="en-US"/>
          </a:p>
        </p:txBody>
      </p:sp>
    </p:spTree>
    <p:extLst>
      <p:ext uri="{BB962C8B-B14F-4D97-AF65-F5344CB8AC3E}">
        <p14:creationId xmlns:p14="http://schemas.microsoft.com/office/powerpoint/2010/main" val="30563554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8906E-D851-4A01-84A5-C4BF7A5790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F9CAC7C-8455-4916-9AC6-BFE0A1A4BD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150110-9D3B-45AC-A0BD-9D2866D395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F0C381-869C-4045-B525-3613D9DC727C}"/>
              </a:ext>
            </a:extLst>
          </p:cNvPr>
          <p:cNvSpPr>
            <a:spLocks noGrp="1"/>
          </p:cNvSpPr>
          <p:nvPr>
            <p:ph type="dt" sz="half" idx="10"/>
          </p:nvPr>
        </p:nvSpPr>
        <p:spPr/>
        <p:txBody>
          <a:bodyPr/>
          <a:lstStyle/>
          <a:p>
            <a:fld id="{5A93816F-445C-42C0-A760-A25ED493379A}" type="datetime3">
              <a:rPr lang="en-US" smtClean="0"/>
              <a:t>8 December 2021</a:t>
            </a:fld>
            <a:endParaRPr lang="en-US"/>
          </a:p>
        </p:txBody>
      </p:sp>
      <p:sp>
        <p:nvSpPr>
          <p:cNvPr id="6" name="Footer Placeholder 5">
            <a:extLst>
              <a:ext uri="{FF2B5EF4-FFF2-40B4-BE49-F238E27FC236}">
                <a16:creationId xmlns:a16="http://schemas.microsoft.com/office/drawing/2014/main" id="{D3F49022-4095-4235-A827-EFFDD1F97938}"/>
              </a:ext>
            </a:extLst>
          </p:cNvPr>
          <p:cNvSpPr>
            <a:spLocks noGrp="1"/>
          </p:cNvSpPr>
          <p:nvPr>
            <p:ph type="ftr" sz="quarter" idx="11"/>
          </p:nvPr>
        </p:nvSpPr>
        <p:spPr/>
        <p:txBody>
          <a:bodyPr/>
          <a:lstStyle/>
          <a:p>
            <a:r>
              <a:rPr lang="en-US"/>
              <a:t>BATCH-1                                                                                                          CMR COLLEGE OF ENGINEERING AND TECHNOLOGY</a:t>
            </a:r>
          </a:p>
        </p:txBody>
      </p:sp>
      <p:sp>
        <p:nvSpPr>
          <p:cNvPr id="7" name="Slide Number Placeholder 6">
            <a:extLst>
              <a:ext uri="{FF2B5EF4-FFF2-40B4-BE49-F238E27FC236}">
                <a16:creationId xmlns:a16="http://schemas.microsoft.com/office/drawing/2014/main" id="{811C39B2-425C-493D-8FFC-91856E59E054}"/>
              </a:ext>
            </a:extLst>
          </p:cNvPr>
          <p:cNvSpPr>
            <a:spLocks noGrp="1"/>
          </p:cNvSpPr>
          <p:nvPr>
            <p:ph type="sldNum" sz="quarter" idx="12"/>
          </p:nvPr>
        </p:nvSpPr>
        <p:spPr/>
        <p:txBody>
          <a:bodyPr/>
          <a:lstStyle/>
          <a:p>
            <a:fld id="{CC1D2BF7-4BE8-4226-9C8B-BEE4A940446F}" type="slidenum">
              <a:rPr lang="en-US" smtClean="0"/>
              <a:t>‹#›</a:t>
            </a:fld>
            <a:endParaRPr lang="en-US"/>
          </a:p>
        </p:txBody>
      </p:sp>
    </p:spTree>
    <p:extLst>
      <p:ext uri="{BB962C8B-B14F-4D97-AF65-F5344CB8AC3E}">
        <p14:creationId xmlns:p14="http://schemas.microsoft.com/office/powerpoint/2010/main" val="1565706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AAFA3B-15A2-40D6-BA85-8056180B21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004538-79AB-4EE0-B4E1-1CE8FB1949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58421A-2144-4D57-BCC4-BEC8AC05E9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9E4A83-AB99-48CC-B29F-365524A095F7}" type="datetime3">
              <a:rPr lang="en-US" smtClean="0"/>
              <a:t>8 December 2021</a:t>
            </a:fld>
            <a:endParaRPr lang="en-US"/>
          </a:p>
        </p:txBody>
      </p:sp>
      <p:sp>
        <p:nvSpPr>
          <p:cNvPr id="5" name="Footer Placeholder 4">
            <a:extLst>
              <a:ext uri="{FF2B5EF4-FFF2-40B4-BE49-F238E27FC236}">
                <a16:creationId xmlns:a16="http://schemas.microsoft.com/office/drawing/2014/main" id="{F1DC914D-8077-4712-ACA1-4E66FE5EC8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BATCH-1                                                                                                          CMR COLLEGE OF ENGINEERING AND TECHNOLOGY</a:t>
            </a:r>
          </a:p>
        </p:txBody>
      </p:sp>
      <p:sp>
        <p:nvSpPr>
          <p:cNvPr id="6" name="Slide Number Placeholder 5">
            <a:extLst>
              <a:ext uri="{FF2B5EF4-FFF2-40B4-BE49-F238E27FC236}">
                <a16:creationId xmlns:a16="http://schemas.microsoft.com/office/drawing/2014/main" id="{6B7FA223-1F38-4ACE-BC21-6E764C6E14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1D2BF7-4BE8-4226-9C8B-BEE4A940446F}" type="slidenum">
              <a:rPr lang="en-US" smtClean="0"/>
              <a:t>‹#›</a:t>
            </a:fld>
            <a:endParaRPr lang="en-US"/>
          </a:p>
        </p:txBody>
      </p:sp>
    </p:spTree>
    <p:extLst>
      <p:ext uri="{BB962C8B-B14F-4D97-AF65-F5344CB8AC3E}">
        <p14:creationId xmlns:p14="http://schemas.microsoft.com/office/powerpoint/2010/main" val="142726364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www.ncbi.nlm.nih.gov/pmc/articles/PMC3571819/"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towardsdatascience.com/drowsiness-detection-with-machine-learning-765a16ca208a" TargetMode="External"/><Relationship Id="rId4" Type="http://schemas.openxmlformats.org/officeDocument/2006/relationships/hyperlink" Target="https://www.hindawi.com/journals/wcmc/2021/6627217/"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3775" y="261879"/>
            <a:ext cx="9144000" cy="1712336"/>
          </a:xfrm>
        </p:spPr>
        <p:txBody>
          <a:bodyPr>
            <a:normAutofit fontScale="90000"/>
          </a:bodyPr>
          <a:lstStyle/>
          <a:p>
            <a:r>
              <a:rPr lang="en-US" sz="4800" b="1" dirty="0">
                <a:ln w="22225">
                  <a:solidFill>
                    <a:schemeClr val="accent2"/>
                  </a:solidFill>
                  <a:prstDash val="solid"/>
                </a:ln>
                <a:solidFill>
                  <a:schemeClr val="accent2">
                    <a:lumMod val="40000"/>
                    <a:lumOff val="60000"/>
                  </a:schemeClr>
                </a:solidFill>
                <a:effectLst/>
                <a:latin typeface="Algerian" panose="04020705040A02060702" pitchFamily="82" charset="0"/>
              </a:rPr>
              <a:t>Driver’s drowsiness detection and warning system</a:t>
            </a:r>
          </a:p>
        </p:txBody>
      </p:sp>
      <p:sp>
        <p:nvSpPr>
          <p:cNvPr id="3" name="Subtitle 2"/>
          <p:cNvSpPr>
            <a:spLocks noGrp="1"/>
          </p:cNvSpPr>
          <p:nvPr>
            <p:ph type="subTitle" idx="1"/>
          </p:nvPr>
        </p:nvSpPr>
        <p:spPr>
          <a:xfrm>
            <a:off x="866436" y="2547620"/>
            <a:ext cx="5229564" cy="3235325"/>
          </a:xfrm>
        </p:spPr>
        <p:txBody>
          <a:bodyPr>
            <a:normAutofit/>
          </a:bodyPr>
          <a:lstStyle/>
          <a:p>
            <a:pPr>
              <a:lnSpc>
                <a:spcPct val="110000"/>
              </a:lnSpc>
            </a:pPr>
            <a:r>
              <a:rPr lang="en-IN" altLang="en-US" b="1" dirty="0">
                <a:solidFill>
                  <a:srgbClr val="7030A0"/>
                </a:solidFill>
                <a:latin typeface="Candara" panose="020E0502030303020204" charset="0"/>
                <a:cs typeface="Candara" panose="020E0502030303020204" charset="0"/>
              </a:rPr>
              <a:t> </a:t>
            </a:r>
            <a:r>
              <a:rPr lang="en-IN" altLang="en-US" b="1" dirty="0">
                <a:solidFill>
                  <a:srgbClr val="7030A0"/>
                </a:solidFill>
                <a:latin typeface="Bahnschrift SemiLight SemiConde" panose="020B0502040204020203" pitchFamily="34" charset="0"/>
                <a:cs typeface="Candara" panose="020E0502030303020204" charset="0"/>
              </a:rPr>
              <a:t>P. Amogh                               19H51A0561</a:t>
            </a:r>
          </a:p>
          <a:p>
            <a:pPr>
              <a:lnSpc>
                <a:spcPct val="110000"/>
              </a:lnSpc>
            </a:pPr>
            <a:r>
              <a:rPr lang="en-IN" altLang="en-US" b="1" dirty="0">
                <a:solidFill>
                  <a:srgbClr val="7030A0"/>
                </a:solidFill>
                <a:latin typeface="Bahnschrift SemiLight SemiConde" panose="020B0502040204020203" pitchFamily="34" charset="0"/>
                <a:cs typeface="Candara" panose="020E0502030303020204" charset="0"/>
                <a:sym typeface="+mn-ea"/>
              </a:rPr>
              <a:t> G. Keerthi                               19H51A0572</a:t>
            </a:r>
            <a:endParaRPr lang="en-US" dirty="0">
              <a:latin typeface="Bahnschrift SemiLight SemiConde" panose="020B0502040204020203" pitchFamily="34" charset="0"/>
            </a:endParaRPr>
          </a:p>
          <a:p>
            <a:pPr>
              <a:lnSpc>
                <a:spcPct val="110000"/>
              </a:lnSpc>
            </a:pPr>
            <a:r>
              <a:rPr lang="en-IN" altLang="en-US" b="1" dirty="0">
                <a:solidFill>
                  <a:srgbClr val="7030A0"/>
                </a:solidFill>
                <a:latin typeface="Bahnschrift SemiLight SemiConde" panose="020B0502040204020203" pitchFamily="34" charset="0"/>
                <a:cs typeface="Candara" panose="020E0502030303020204" charset="0"/>
              </a:rPr>
              <a:t> K. Sri Harsha                         19H51A0573        </a:t>
            </a:r>
          </a:p>
          <a:p>
            <a:pPr>
              <a:lnSpc>
                <a:spcPct val="110000"/>
              </a:lnSpc>
            </a:pPr>
            <a:r>
              <a:rPr lang="en-IN" altLang="en-US" b="1" dirty="0">
                <a:solidFill>
                  <a:srgbClr val="7030A0"/>
                </a:solidFill>
                <a:latin typeface="Bahnschrift SemiLight SemiConde" panose="020B0502040204020203" pitchFamily="34" charset="0"/>
                <a:cs typeface="Candara" panose="020E0502030303020204" charset="0"/>
              </a:rPr>
              <a:t> K. Vamshi Krishna                 19H51A0574</a:t>
            </a:r>
          </a:p>
        </p:txBody>
      </p:sp>
      <p:sp>
        <p:nvSpPr>
          <p:cNvPr id="5" name="Date Placeholder 4"/>
          <p:cNvSpPr>
            <a:spLocks noGrp="1"/>
          </p:cNvSpPr>
          <p:nvPr>
            <p:ph type="dt" sz="half" idx="10"/>
          </p:nvPr>
        </p:nvSpPr>
        <p:spPr/>
        <p:txBody>
          <a:bodyPr/>
          <a:lstStyle/>
          <a:p>
            <a:fld id="{EA370DB8-D968-4BE2-98CC-8DB6EF97A6D8}" type="datetime3">
              <a:rPr lang="en-US" b="1" smtClean="0">
                <a:solidFill>
                  <a:schemeClr val="tx1">
                    <a:lumMod val="95000"/>
                    <a:lumOff val="5000"/>
                  </a:schemeClr>
                </a:solidFill>
              </a:rPr>
              <a:t>8 December 2021</a:t>
            </a:fld>
            <a:endParaRPr lang="en-US" b="1" dirty="0">
              <a:solidFill>
                <a:schemeClr val="tx1">
                  <a:lumMod val="95000"/>
                  <a:lumOff val="5000"/>
                </a:schemeClr>
              </a:solidFill>
            </a:endParaRPr>
          </a:p>
        </p:txBody>
      </p:sp>
      <p:sp>
        <p:nvSpPr>
          <p:cNvPr id="6" name="Footer Placeholder 5"/>
          <p:cNvSpPr>
            <a:spLocks noGrp="1"/>
          </p:cNvSpPr>
          <p:nvPr>
            <p:ph type="ftr" sz="quarter" idx="11"/>
          </p:nvPr>
        </p:nvSpPr>
        <p:spPr>
          <a:xfrm>
            <a:off x="3903518" y="6182591"/>
            <a:ext cx="4114800" cy="538883"/>
          </a:xfrm>
        </p:spPr>
        <p:txBody>
          <a:bodyPr/>
          <a:lstStyle/>
          <a:p>
            <a:r>
              <a:rPr lang="en-US" b="1">
                <a:solidFill>
                  <a:schemeClr val="tx1">
                    <a:lumMod val="95000"/>
                    <a:lumOff val="5000"/>
                  </a:schemeClr>
                </a:solidFill>
              </a:rPr>
              <a:t>BATCH-1                                                                                                          CMR COLLEGE OF ENGINEERING AND TECHNOLOGY</a:t>
            </a:r>
            <a:endParaRPr lang="en-US" b="1" dirty="0">
              <a:solidFill>
                <a:schemeClr val="tx1">
                  <a:lumMod val="95000"/>
                  <a:lumOff val="5000"/>
                </a:schemeClr>
              </a:solidFill>
            </a:endParaRPr>
          </a:p>
        </p:txBody>
      </p:sp>
      <p:sp>
        <p:nvSpPr>
          <p:cNvPr id="7" name="Slide Number Placeholder 6"/>
          <p:cNvSpPr>
            <a:spLocks noGrp="1"/>
          </p:cNvSpPr>
          <p:nvPr>
            <p:ph type="sldNum" sz="quarter" idx="12"/>
          </p:nvPr>
        </p:nvSpPr>
        <p:spPr>
          <a:xfrm>
            <a:off x="8506691" y="6356350"/>
            <a:ext cx="2933700" cy="365125"/>
          </a:xfrm>
        </p:spPr>
        <p:txBody>
          <a:bodyPr/>
          <a:lstStyle/>
          <a:p>
            <a:fld id="{CC1D2BF7-4BE8-4226-9C8B-BEE4A940446F}" type="slidenum">
              <a:rPr lang="en-US" b="1" smtClean="0">
                <a:solidFill>
                  <a:schemeClr val="tx1">
                    <a:lumMod val="95000"/>
                    <a:lumOff val="5000"/>
                  </a:schemeClr>
                </a:solidFill>
              </a:rPr>
              <a:t>1</a:t>
            </a:fld>
            <a:endParaRPr lang="en-US" b="1" dirty="0">
              <a:solidFill>
                <a:schemeClr val="tx1">
                  <a:lumMod val="95000"/>
                  <a:lumOff val="5000"/>
                </a:schemeClr>
              </a:solidFill>
            </a:endParaRPr>
          </a:p>
        </p:txBody>
      </p:sp>
      <p:sp>
        <p:nvSpPr>
          <p:cNvPr id="4" name="TextBox 3"/>
          <p:cNvSpPr txBox="1"/>
          <p:nvPr/>
        </p:nvSpPr>
        <p:spPr>
          <a:xfrm>
            <a:off x="6909700" y="2958102"/>
            <a:ext cx="4634230" cy="941796"/>
          </a:xfrm>
          <a:prstGeom prst="rect">
            <a:avLst/>
          </a:prstGeom>
          <a:noFill/>
        </p:spPr>
        <p:txBody>
          <a:bodyPr wrap="square" rtlCol="0">
            <a:spAutoFit/>
          </a:bodyPr>
          <a:lstStyle/>
          <a:p>
            <a:pPr>
              <a:lnSpc>
                <a:spcPct val="130000"/>
              </a:lnSpc>
            </a:pPr>
            <a:r>
              <a:rPr lang="en-IN" altLang="ko-KR" sz="2400" b="1" dirty="0">
                <a:solidFill>
                  <a:srgbClr val="993366"/>
                </a:solidFill>
                <a:latin typeface="Candara" panose="020E0502030303020204" charset="0"/>
                <a:cs typeface="Candara" panose="020E0502030303020204" charset="0"/>
              </a:rPr>
              <a:t>Under the guidance of</a:t>
            </a:r>
          </a:p>
          <a:p>
            <a:r>
              <a:rPr lang="en-IN" altLang="ko-KR" sz="2400" b="1" dirty="0">
                <a:solidFill>
                  <a:srgbClr val="993366"/>
                </a:solidFill>
                <a:latin typeface="Candara" panose="020E0502030303020204" charset="0"/>
                <a:cs typeface="Candara" panose="020E0502030303020204" charset="0"/>
              </a:rPr>
              <a:t>Major Dr.V.A Narayana</a:t>
            </a:r>
            <a:endParaRPr lang="en-US" sz="2400" dirty="0">
              <a:solidFill>
                <a:srgbClr val="993366"/>
              </a:solidFill>
            </a:endParaRPr>
          </a:p>
        </p:txBody>
      </p:sp>
      <p:pic>
        <p:nvPicPr>
          <p:cNvPr id="9" name="Picture 8" descr="cover"/>
          <p:cNvPicPr>
            <a:picLocks noChangeAspect="1"/>
          </p:cNvPicPr>
          <p:nvPr/>
        </p:nvPicPr>
        <p:blipFill>
          <a:blip r:embed="rId3"/>
          <a:srcRect l="18926" t="20658" r="21456" b="15163"/>
          <a:stretch>
            <a:fillRect/>
          </a:stretch>
        </p:blipFill>
        <p:spPr>
          <a:xfrm>
            <a:off x="9859241" y="261879"/>
            <a:ext cx="2221230" cy="160147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p:pull/>
      </p:transition>
    </mc:Choice>
    <mc:Fallback xmlns="">
      <p:transition>
        <p:pull/>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s 7">
            <a:extLst>
              <a:ext uri="{FF2B5EF4-FFF2-40B4-BE49-F238E27FC236}">
                <a16:creationId xmlns:a16="http://schemas.microsoft.com/office/drawing/2014/main" id="{F3462283-73D4-4E82-B4F5-6405A271F855}"/>
              </a:ext>
            </a:extLst>
          </p:cNvPr>
          <p:cNvSpPr/>
          <p:nvPr/>
        </p:nvSpPr>
        <p:spPr>
          <a:xfrm>
            <a:off x="2355215" y="894715"/>
            <a:ext cx="7122160" cy="5239385"/>
          </a:xfrm>
          <a:prstGeom prst="rect">
            <a:avLst/>
          </a:prstGeom>
          <a:blipFill rotWithShape="1">
            <a:blip r:embed="rId2">
              <a:alphaModFix amt="13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2E65EF-E765-447E-A19C-18CCFD424AC5}"/>
              </a:ext>
            </a:extLst>
          </p:cNvPr>
          <p:cNvSpPr>
            <a:spLocks noGrp="1"/>
          </p:cNvSpPr>
          <p:nvPr>
            <p:ph type="title"/>
          </p:nvPr>
        </p:nvSpPr>
        <p:spPr>
          <a:xfrm>
            <a:off x="426129" y="136525"/>
            <a:ext cx="11647502" cy="1325563"/>
          </a:xfrm>
        </p:spPr>
        <p:txBody>
          <a:bodyPr>
            <a:normAutofit/>
          </a:bodyPr>
          <a:lstStyle/>
          <a:p>
            <a:r>
              <a:rPr lang="en-IN" sz="3200" b="1" i="0" dirty="0">
                <a:solidFill>
                  <a:srgbClr val="C00000"/>
                </a:solidFill>
                <a:effectLst/>
                <a:latin typeface="Arial" panose="020B0604020202020204" pitchFamily="34" charset="0"/>
                <a:cs typeface="Arial" panose="020B0604020202020204" pitchFamily="34" charset="0"/>
              </a:rPr>
              <a:t>Karolinska Sleepiness Scale Detection based on Sensors</a:t>
            </a:r>
            <a:r>
              <a:rPr lang="en-IN" sz="3200" b="1" i="0" dirty="0">
                <a:effectLst/>
                <a:latin typeface="Arial" panose="020B0604020202020204" pitchFamily="34" charset="0"/>
                <a:cs typeface="Arial" panose="020B0604020202020204" pitchFamily="34" charset="0"/>
              </a:rPr>
              <a:t>:</a:t>
            </a:r>
            <a:endParaRPr lang="en-IN" sz="3200" dirty="0"/>
          </a:p>
        </p:txBody>
      </p:sp>
      <p:sp>
        <p:nvSpPr>
          <p:cNvPr id="3" name="Content Placeholder 2">
            <a:extLst>
              <a:ext uri="{FF2B5EF4-FFF2-40B4-BE49-F238E27FC236}">
                <a16:creationId xmlns:a16="http://schemas.microsoft.com/office/drawing/2014/main" id="{DFCE57D1-CC5B-4326-ACE9-6D177FE9F71E}"/>
              </a:ext>
            </a:extLst>
          </p:cNvPr>
          <p:cNvSpPr>
            <a:spLocks noGrp="1"/>
          </p:cNvSpPr>
          <p:nvPr>
            <p:ph idx="1"/>
          </p:nvPr>
        </p:nvSpPr>
        <p:spPr>
          <a:xfrm>
            <a:off x="536359" y="1168677"/>
            <a:ext cx="10515600" cy="4351338"/>
          </a:xfrm>
        </p:spPr>
        <p:txBody>
          <a:bodyPr/>
          <a:lstStyle/>
          <a:p>
            <a:r>
              <a:rPr lang="en-IN" sz="2400" b="0" i="0" dirty="0">
                <a:effectLst/>
                <a:latin typeface="Arial" panose="020B0604020202020204" pitchFamily="34" charset="0"/>
                <a:cs typeface="Arial" panose="020B0604020202020204" pitchFamily="34" charset="0"/>
              </a:rPr>
              <a:t>This model </a:t>
            </a:r>
            <a:r>
              <a:rPr lang="en-US" sz="2400" b="0" i="0" dirty="0">
                <a:effectLst/>
                <a:latin typeface="Arial" panose="020B0604020202020204" pitchFamily="34" charset="0"/>
                <a:cs typeface="Arial" panose="020B0604020202020204" pitchFamily="34" charset="0"/>
              </a:rPr>
              <a:t>evaluates the level of drowsiness based on the driver’s personal estimation and many tools that have been used to translate this rating to a measure of driver drowsiness. </a:t>
            </a:r>
          </a:p>
          <a:p>
            <a:r>
              <a:rPr lang="en-US" sz="2400" b="0" i="0" dirty="0">
                <a:effectLst/>
                <a:latin typeface="Arial" panose="020B0604020202020204" pitchFamily="34" charset="0"/>
                <a:cs typeface="Arial" panose="020B0604020202020204" pitchFamily="34" charset="0"/>
              </a:rPr>
              <a:t>The KSS ratings of drivers for every 5 min and used it as a reference to the EoG signal collected.</a:t>
            </a:r>
          </a:p>
          <a:p>
            <a:r>
              <a:rPr lang="en-US" sz="2400" b="0" i="0" dirty="0">
                <a:effectLst/>
                <a:latin typeface="Arial" panose="020B0604020202020204" pitchFamily="34" charset="0"/>
                <a:cs typeface="Arial" panose="020B0604020202020204" pitchFamily="34" charset="0"/>
              </a:rPr>
              <a:t> </a:t>
            </a:r>
            <a:r>
              <a:rPr lang="en-IN" sz="2400" b="0" i="0" dirty="0">
                <a:effectLst/>
                <a:latin typeface="Arial" panose="020B0604020202020204" pitchFamily="34" charset="0"/>
                <a:cs typeface="Arial" panose="020B0604020202020204" pitchFamily="34" charset="0"/>
              </a:rPr>
              <a:t>It has </a:t>
            </a:r>
            <a:r>
              <a:rPr lang="en-US" sz="2400" b="0" i="0" dirty="0">
                <a:effectLst/>
                <a:latin typeface="Arial" panose="020B0604020202020204" pitchFamily="34" charset="0"/>
                <a:cs typeface="Arial" panose="020B0604020202020204" pitchFamily="34" charset="0"/>
              </a:rPr>
              <a:t>a nine-point scale that has verbal anchors for each step.</a:t>
            </a:r>
            <a:endParaRPr lang="en-IN" sz="2400" b="0" i="0" dirty="0">
              <a:effectLst/>
              <a:latin typeface="Arial" panose="020B0604020202020204" pitchFamily="34" charset="0"/>
              <a:cs typeface="Arial" panose="020B0604020202020204" pitchFamily="34" charset="0"/>
            </a:endParaRPr>
          </a:p>
          <a:p>
            <a:endParaRPr lang="en-IN" dirty="0"/>
          </a:p>
        </p:txBody>
      </p:sp>
      <p:sp>
        <p:nvSpPr>
          <p:cNvPr id="4" name="Date Placeholder 3">
            <a:extLst>
              <a:ext uri="{FF2B5EF4-FFF2-40B4-BE49-F238E27FC236}">
                <a16:creationId xmlns:a16="http://schemas.microsoft.com/office/drawing/2014/main" id="{234A80FB-803B-4F4F-98C7-EE58EDC6FE60}"/>
              </a:ext>
            </a:extLst>
          </p:cNvPr>
          <p:cNvSpPr>
            <a:spLocks noGrp="1"/>
          </p:cNvSpPr>
          <p:nvPr>
            <p:ph type="dt" sz="half" idx="10"/>
          </p:nvPr>
        </p:nvSpPr>
        <p:spPr/>
        <p:txBody>
          <a:bodyPr/>
          <a:lstStyle/>
          <a:p>
            <a:fld id="{08BFBE79-5313-4A9A-A810-9EDCE677EAC1}" type="datetime3">
              <a:rPr lang="en-US" smtClean="0"/>
              <a:t>8 December 2021</a:t>
            </a:fld>
            <a:endParaRPr lang="en-US" dirty="0"/>
          </a:p>
        </p:txBody>
      </p:sp>
      <p:sp>
        <p:nvSpPr>
          <p:cNvPr id="5" name="Footer Placeholder 4">
            <a:extLst>
              <a:ext uri="{FF2B5EF4-FFF2-40B4-BE49-F238E27FC236}">
                <a16:creationId xmlns:a16="http://schemas.microsoft.com/office/drawing/2014/main" id="{A278074F-992D-4B2C-BC6B-EB2A208F9F6A}"/>
              </a:ext>
            </a:extLst>
          </p:cNvPr>
          <p:cNvSpPr>
            <a:spLocks noGrp="1"/>
          </p:cNvSpPr>
          <p:nvPr>
            <p:ph type="ftr" sz="quarter" idx="11"/>
          </p:nvPr>
        </p:nvSpPr>
        <p:spPr/>
        <p:txBody>
          <a:bodyPr/>
          <a:lstStyle/>
          <a:p>
            <a:r>
              <a:rPr lang="en-US"/>
              <a:t>BATCH-1                                                                                                          CMR COLLEGE OF ENGINEERING AND TECHNOLOGY</a:t>
            </a:r>
          </a:p>
        </p:txBody>
      </p:sp>
      <p:sp>
        <p:nvSpPr>
          <p:cNvPr id="6" name="Slide Number Placeholder 5">
            <a:extLst>
              <a:ext uri="{FF2B5EF4-FFF2-40B4-BE49-F238E27FC236}">
                <a16:creationId xmlns:a16="http://schemas.microsoft.com/office/drawing/2014/main" id="{C6B5E8F6-E812-46C4-B58C-2EAAA9F6A25C}"/>
              </a:ext>
            </a:extLst>
          </p:cNvPr>
          <p:cNvSpPr>
            <a:spLocks noGrp="1"/>
          </p:cNvSpPr>
          <p:nvPr>
            <p:ph type="sldNum" sz="quarter" idx="12"/>
          </p:nvPr>
        </p:nvSpPr>
        <p:spPr/>
        <p:txBody>
          <a:bodyPr/>
          <a:lstStyle/>
          <a:p>
            <a:fld id="{CC1D2BF7-4BE8-4226-9C8B-BEE4A940446F}" type="slidenum">
              <a:rPr lang="en-US" smtClean="0"/>
              <a:t>10</a:t>
            </a:fld>
            <a:endParaRPr lang="en-US"/>
          </a:p>
        </p:txBody>
      </p:sp>
      <p:pic>
        <p:nvPicPr>
          <p:cNvPr id="1030" name="Picture 6" descr="Sensors | Free Full-Text | Detecting Driver Drowsiness Based on Sensors: A  Review | HTML">
            <a:extLst>
              <a:ext uri="{FF2B5EF4-FFF2-40B4-BE49-F238E27FC236}">
                <a16:creationId xmlns:a16="http://schemas.microsoft.com/office/drawing/2014/main" id="{FF353640-0840-4D3C-80DA-035EDD265CF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7671" y="3787471"/>
            <a:ext cx="3992320" cy="217581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omprehensive Drowsiness Level Detection Model Combining Multimodal  Information">
            <a:extLst>
              <a:ext uri="{FF2B5EF4-FFF2-40B4-BE49-F238E27FC236}">
                <a16:creationId xmlns:a16="http://schemas.microsoft.com/office/drawing/2014/main" id="{05D899A1-6C58-4569-BA15-9343A2B9DB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2848" y="3671343"/>
            <a:ext cx="3101693" cy="2291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4411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s 7">
            <a:extLst>
              <a:ext uri="{FF2B5EF4-FFF2-40B4-BE49-F238E27FC236}">
                <a16:creationId xmlns:a16="http://schemas.microsoft.com/office/drawing/2014/main" id="{B2E55EA6-C098-4063-A9CF-A9EA1514BEE3}"/>
              </a:ext>
            </a:extLst>
          </p:cNvPr>
          <p:cNvSpPr/>
          <p:nvPr/>
        </p:nvSpPr>
        <p:spPr>
          <a:xfrm>
            <a:off x="2355215" y="894715"/>
            <a:ext cx="7122160" cy="5239385"/>
          </a:xfrm>
          <a:prstGeom prst="rect">
            <a:avLst/>
          </a:prstGeom>
          <a:blipFill rotWithShape="1">
            <a:blip r:embed="rId2">
              <a:alphaModFix amt="13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08595B-0344-4C23-B7FF-20480E9B45FF}"/>
              </a:ext>
            </a:extLst>
          </p:cNvPr>
          <p:cNvSpPr>
            <a:spLocks noGrp="1"/>
          </p:cNvSpPr>
          <p:nvPr>
            <p:ph type="title"/>
          </p:nvPr>
        </p:nvSpPr>
        <p:spPr>
          <a:xfrm>
            <a:off x="576985" y="0"/>
            <a:ext cx="10515600" cy="1325563"/>
          </a:xfrm>
        </p:spPr>
        <p:txBody>
          <a:bodyPr>
            <a:normAutofit/>
          </a:bodyPr>
          <a:lstStyle/>
          <a:p>
            <a:r>
              <a:rPr lang="en-IN" sz="3200" b="1" dirty="0">
                <a:solidFill>
                  <a:srgbClr val="C00000"/>
                </a:solidFill>
                <a:latin typeface="Arial" panose="020B0604020202020204" pitchFamily="34" charset="0"/>
                <a:cs typeface="Arial" panose="020B0604020202020204" pitchFamily="34" charset="0"/>
              </a:rPr>
              <a:t>Dynamic Bayesian Network Model:</a:t>
            </a:r>
            <a:endParaRPr lang="en-IN" sz="3200" dirty="0"/>
          </a:p>
        </p:txBody>
      </p:sp>
      <p:sp>
        <p:nvSpPr>
          <p:cNvPr id="3" name="Content Placeholder 2">
            <a:extLst>
              <a:ext uri="{FF2B5EF4-FFF2-40B4-BE49-F238E27FC236}">
                <a16:creationId xmlns:a16="http://schemas.microsoft.com/office/drawing/2014/main" id="{936202A1-5C2A-4247-A91A-8C53E1FCCB4D}"/>
              </a:ext>
            </a:extLst>
          </p:cNvPr>
          <p:cNvSpPr>
            <a:spLocks noGrp="1"/>
          </p:cNvSpPr>
          <p:nvPr>
            <p:ph idx="1"/>
          </p:nvPr>
        </p:nvSpPr>
        <p:spPr>
          <a:xfrm>
            <a:off x="420950" y="998230"/>
            <a:ext cx="10515600" cy="4351338"/>
          </a:xfrm>
        </p:spPr>
        <p:txBody>
          <a:bodyPr/>
          <a:lstStyle/>
          <a:p>
            <a:r>
              <a:rPr lang="en-US" sz="2400" b="0" i="0" dirty="0">
                <a:effectLst/>
                <a:latin typeface="Arial" panose="020B0604020202020204" pitchFamily="34" charset="0"/>
                <a:cs typeface="Arial" panose="020B0604020202020204" pitchFamily="34" charset="0"/>
              </a:rPr>
              <a:t>This model is done in a probabilistic way using various physiological and contextual information. </a:t>
            </a:r>
          </a:p>
          <a:p>
            <a:r>
              <a:rPr lang="en-US" sz="2400" b="0" i="0" dirty="0">
                <a:effectLst/>
                <a:latin typeface="Arial" panose="020B0604020202020204" pitchFamily="34" charset="0"/>
                <a:cs typeface="Arial" panose="020B0604020202020204" pitchFamily="34" charset="0"/>
              </a:rPr>
              <a:t>Electroencephalogram (EEG), Electromyogram (EMG), and respiration signals were simultaneously recorded by wearable sensors and sent to computer by Bluetooth during the real driving.  </a:t>
            </a:r>
          </a:p>
          <a:p>
            <a:r>
              <a:rPr lang="en-US" sz="2400" b="0" i="0" dirty="0">
                <a:effectLst/>
                <a:latin typeface="Arial" panose="020B0604020202020204" pitchFamily="34" charset="0"/>
                <a:cs typeface="Arial" panose="020B0604020202020204" pitchFamily="34" charset="0"/>
              </a:rPr>
              <a:t>From these physiological information, fatigue likelihood can be achieved using kernel distribution estimate at different time sections.</a:t>
            </a:r>
            <a:endParaRPr lang="en-US" sz="2400" dirty="0">
              <a:latin typeface="Arial" panose="020B0604020202020204" pitchFamily="34" charset="0"/>
              <a:cs typeface="Arial" panose="020B0604020202020204" pitchFamily="34" charset="0"/>
            </a:endParaRPr>
          </a:p>
          <a:p>
            <a:endParaRPr lang="en-IN" dirty="0"/>
          </a:p>
        </p:txBody>
      </p:sp>
      <p:sp>
        <p:nvSpPr>
          <p:cNvPr id="4" name="Date Placeholder 3">
            <a:extLst>
              <a:ext uri="{FF2B5EF4-FFF2-40B4-BE49-F238E27FC236}">
                <a16:creationId xmlns:a16="http://schemas.microsoft.com/office/drawing/2014/main" id="{719F1E3F-00E2-4F64-88AF-F9F1919566CF}"/>
              </a:ext>
            </a:extLst>
          </p:cNvPr>
          <p:cNvSpPr>
            <a:spLocks noGrp="1"/>
          </p:cNvSpPr>
          <p:nvPr>
            <p:ph type="dt" sz="half" idx="10"/>
          </p:nvPr>
        </p:nvSpPr>
        <p:spPr/>
        <p:txBody>
          <a:bodyPr/>
          <a:lstStyle/>
          <a:p>
            <a:fld id="{08BFBE79-5313-4A9A-A810-9EDCE677EAC1}" type="datetime3">
              <a:rPr lang="en-US" smtClean="0"/>
              <a:t>8 December 2021</a:t>
            </a:fld>
            <a:endParaRPr lang="en-US"/>
          </a:p>
        </p:txBody>
      </p:sp>
      <p:sp>
        <p:nvSpPr>
          <p:cNvPr id="5" name="Footer Placeholder 4">
            <a:extLst>
              <a:ext uri="{FF2B5EF4-FFF2-40B4-BE49-F238E27FC236}">
                <a16:creationId xmlns:a16="http://schemas.microsoft.com/office/drawing/2014/main" id="{126223B2-B5BE-47E1-9C30-9297287DAE30}"/>
              </a:ext>
            </a:extLst>
          </p:cNvPr>
          <p:cNvSpPr>
            <a:spLocks noGrp="1"/>
          </p:cNvSpPr>
          <p:nvPr>
            <p:ph type="ftr" sz="quarter" idx="11"/>
          </p:nvPr>
        </p:nvSpPr>
        <p:spPr/>
        <p:txBody>
          <a:bodyPr/>
          <a:lstStyle/>
          <a:p>
            <a:r>
              <a:rPr lang="en-US"/>
              <a:t>BATCH-1                                                                                                          CMR COLLEGE OF ENGINEERING AND TECHNOLOGY</a:t>
            </a:r>
          </a:p>
        </p:txBody>
      </p:sp>
      <p:sp>
        <p:nvSpPr>
          <p:cNvPr id="6" name="Slide Number Placeholder 5">
            <a:extLst>
              <a:ext uri="{FF2B5EF4-FFF2-40B4-BE49-F238E27FC236}">
                <a16:creationId xmlns:a16="http://schemas.microsoft.com/office/drawing/2014/main" id="{34A8E1C2-2346-4EAB-B833-0C9DB7E544C5}"/>
              </a:ext>
            </a:extLst>
          </p:cNvPr>
          <p:cNvSpPr>
            <a:spLocks noGrp="1"/>
          </p:cNvSpPr>
          <p:nvPr>
            <p:ph type="sldNum" sz="quarter" idx="12"/>
          </p:nvPr>
        </p:nvSpPr>
        <p:spPr/>
        <p:txBody>
          <a:bodyPr/>
          <a:lstStyle/>
          <a:p>
            <a:fld id="{CC1D2BF7-4BE8-4226-9C8B-BEE4A940446F}" type="slidenum">
              <a:rPr lang="en-US" smtClean="0"/>
              <a:t>11</a:t>
            </a:fld>
            <a:endParaRPr lang="en-US"/>
          </a:p>
        </p:txBody>
      </p:sp>
      <p:pic>
        <p:nvPicPr>
          <p:cNvPr id="3076" name="Picture 4" descr="Driver Drowsiness Detection via a Hierarchical Temporal Deep Belief Network  | SpringerLink">
            <a:extLst>
              <a:ext uri="{FF2B5EF4-FFF2-40B4-BE49-F238E27FC236}">
                <a16:creationId xmlns:a16="http://schemas.microsoft.com/office/drawing/2014/main" id="{FDCF0958-CA22-4B64-ADAF-06CB4AFC2A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8641" y="3861555"/>
            <a:ext cx="4099425" cy="2196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967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s 7"/>
          <p:cNvSpPr/>
          <p:nvPr/>
        </p:nvSpPr>
        <p:spPr>
          <a:xfrm>
            <a:off x="2355215" y="721995"/>
            <a:ext cx="7122160" cy="5239385"/>
          </a:xfrm>
          <a:prstGeom prst="rect">
            <a:avLst/>
          </a:prstGeom>
          <a:blipFill rotWithShape="1">
            <a:blip r:embed="rId2">
              <a:alphaModFix amt="13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22287"/>
            <a:ext cx="10515600" cy="1325563"/>
          </a:xfrm>
        </p:spPr>
        <p:txBody>
          <a:bodyPr>
            <a:normAutofit/>
          </a:bodyPr>
          <a:lstStyle/>
          <a:p>
            <a:pPr algn="ctr"/>
            <a:r>
              <a:rPr lang="en-US" b="1" u="sng" dirty="0">
                <a:solidFill>
                  <a:schemeClr val="accent1"/>
                </a:solidFill>
                <a:effectLst>
                  <a:outerShdw blurRad="38100" dist="38100" dir="2700000" algn="tl">
                    <a:srgbClr val="000000">
                      <a:alpha val="43137"/>
                    </a:srgbClr>
                  </a:outerShdw>
                </a:effectLst>
              </a:rPr>
              <a:t>Disadvantages of  Existing solutions</a:t>
            </a:r>
            <a:br>
              <a:rPr lang="en-US" b="1" u="sng" dirty="0">
                <a:solidFill>
                  <a:srgbClr val="00B050"/>
                </a:solidFill>
              </a:rPr>
            </a:br>
            <a:endParaRPr lang="en-US" b="1" u="sng" dirty="0">
              <a:solidFill>
                <a:srgbClr val="00B050"/>
              </a:solidFill>
            </a:endParaRPr>
          </a:p>
        </p:txBody>
      </p:sp>
      <p:sp>
        <p:nvSpPr>
          <p:cNvPr id="3" name="Content Placeholder 2"/>
          <p:cNvSpPr>
            <a:spLocks noGrp="1"/>
          </p:cNvSpPr>
          <p:nvPr>
            <p:ph idx="1"/>
          </p:nvPr>
        </p:nvSpPr>
        <p:spPr>
          <a:xfrm>
            <a:off x="838200" y="1847850"/>
            <a:ext cx="10515600" cy="4351338"/>
          </a:xfrm>
        </p:spPr>
        <p:txBody>
          <a:bodyPr>
            <a:normAutofit/>
          </a:bodyPr>
          <a:lstStyle/>
          <a:p>
            <a:r>
              <a:rPr lang="en-US" sz="2400" dirty="0"/>
              <a:t>Lower accuracy due to features dependency chain.</a:t>
            </a:r>
          </a:p>
          <a:p>
            <a:r>
              <a:rPr lang="en-US" sz="2400" dirty="0"/>
              <a:t>Difficult to see significant differences between tired and alert drivers.</a:t>
            </a:r>
          </a:p>
          <a:p>
            <a:r>
              <a:rPr lang="en-US" sz="2400" dirty="0"/>
              <a:t>Road geometry influences the results.</a:t>
            </a:r>
          </a:p>
          <a:p>
            <a:r>
              <a:rPr lang="en-US" sz="2400" dirty="0"/>
              <a:t>Very high sensitivity to changes in illumination conditions.</a:t>
            </a:r>
          </a:p>
          <a:p>
            <a:r>
              <a:rPr lang="en-US" sz="2400" dirty="0"/>
              <a:t>Templates becoming mismatched when global minimum fit cannot be found for the model.</a:t>
            </a:r>
          </a:p>
          <a:p>
            <a:endParaRPr lang="en-US" sz="2400" b="1" dirty="0"/>
          </a:p>
        </p:txBody>
      </p:sp>
      <p:sp>
        <p:nvSpPr>
          <p:cNvPr id="4" name="Date Placeholder 3"/>
          <p:cNvSpPr>
            <a:spLocks noGrp="1"/>
          </p:cNvSpPr>
          <p:nvPr>
            <p:ph type="dt" sz="half" idx="10"/>
          </p:nvPr>
        </p:nvSpPr>
        <p:spPr/>
        <p:txBody>
          <a:bodyPr/>
          <a:lstStyle/>
          <a:p>
            <a:fld id="{45C61E4A-EAF8-451E-8859-155F6264F0C4}" type="datetime3">
              <a:rPr lang="en-US" b="1" smtClean="0">
                <a:solidFill>
                  <a:schemeClr val="tx1">
                    <a:lumMod val="95000"/>
                    <a:lumOff val="5000"/>
                  </a:schemeClr>
                </a:solidFill>
              </a:rPr>
              <a:t>8 December 2021</a:t>
            </a:fld>
            <a:endParaRPr lang="en-US" b="1" dirty="0">
              <a:solidFill>
                <a:schemeClr val="tx1">
                  <a:lumMod val="95000"/>
                  <a:lumOff val="5000"/>
                </a:schemeClr>
              </a:solidFill>
            </a:endParaRPr>
          </a:p>
        </p:txBody>
      </p:sp>
      <p:sp>
        <p:nvSpPr>
          <p:cNvPr id="5" name="Footer Placeholder 4"/>
          <p:cNvSpPr>
            <a:spLocks noGrp="1"/>
          </p:cNvSpPr>
          <p:nvPr>
            <p:ph type="ftr" sz="quarter" idx="11"/>
          </p:nvPr>
        </p:nvSpPr>
        <p:spPr/>
        <p:txBody>
          <a:bodyPr/>
          <a:lstStyle/>
          <a:p>
            <a:r>
              <a:rPr lang="en-US" b="1">
                <a:solidFill>
                  <a:schemeClr val="tx1">
                    <a:lumMod val="95000"/>
                    <a:lumOff val="5000"/>
                  </a:schemeClr>
                </a:solidFill>
              </a:rPr>
              <a:t>BATCH-1                                                                                                          CMR COLLEGE OF ENGINEERING AND TECHNOLOGY</a:t>
            </a:r>
            <a:endParaRPr lang="en-US" b="1" dirty="0">
              <a:solidFill>
                <a:schemeClr val="tx1">
                  <a:lumMod val="95000"/>
                  <a:lumOff val="5000"/>
                </a:schemeClr>
              </a:solidFill>
            </a:endParaRPr>
          </a:p>
        </p:txBody>
      </p:sp>
      <p:sp>
        <p:nvSpPr>
          <p:cNvPr id="6" name="Slide Number Placeholder 5"/>
          <p:cNvSpPr>
            <a:spLocks noGrp="1"/>
          </p:cNvSpPr>
          <p:nvPr>
            <p:ph type="sldNum" sz="quarter" idx="12"/>
          </p:nvPr>
        </p:nvSpPr>
        <p:spPr/>
        <p:txBody>
          <a:bodyPr/>
          <a:lstStyle/>
          <a:p>
            <a:fld id="{CC1D2BF7-4BE8-4226-9C8B-BEE4A940446F}" type="slidenum">
              <a:rPr lang="en-US" b="1" smtClean="0">
                <a:solidFill>
                  <a:schemeClr val="tx1">
                    <a:lumMod val="95000"/>
                    <a:lumOff val="5000"/>
                  </a:schemeClr>
                </a:solidFill>
              </a:rPr>
              <a:t>12</a:t>
            </a:fld>
            <a:endParaRPr lang="en-US" b="1" dirty="0">
              <a:solidFill>
                <a:schemeClr val="tx1">
                  <a:lumMod val="95000"/>
                  <a:lumOff val="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846" y="136525"/>
            <a:ext cx="10515600" cy="1325563"/>
          </a:xfrm>
        </p:spPr>
        <p:txBody>
          <a:bodyPr/>
          <a:lstStyle/>
          <a:p>
            <a:pPr algn="ctr"/>
            <a:r>
              <a:rPr lang="en-IN" altLang="en-US" b="1" u="sng" dirty="0">
                <a:solidFill>
                  <a:schemeClr val="accent1"/>
                </a:solidFill>
                <a:effectLst>
                  <a:outerShdw blurRad="38100" dist="38100" dir="2700000" algn="tl">
                    <a:srgbClr val="000000">
                      <a:alpha val="43137"/>
                    </a:srgbClr>
                  </a:outerShdw>
                </a:effectLst>
              </a:rPr>
              <a:t>PROPOSED MODEL</a:t>
            </a:r>
            <a:endParaRPr lang="en-US" dirty="0"/>
          </a:p>
        </p:txBody>
      </p:sp>
      <p:pic>
        <p:nvPicPr>
          <p:cNvPr id="4098" name="Picture 2" descr="AI Facial Recognition System - EXEROS Technologies">
            <a:extLst>
              <a:ext uri="{FF2B5EF4-FFF2-40B4-BE49-F238E27FC236}">
                <a16:creationId xmlns:a16="http://schemas.microsoft.com/office/drawing/2014/main" id="{3B720B96-24DD-490C-908C-6150D8D732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43968" y="1998482"/>
            <a:ext cx="5767571" cy="3699485"/>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2B8D2629-4E1D-4C43-ADAF-A988D460103C}" type="datetime3">
              <a:rPr lang="en-US" b="1" smtClean="0">
                <a:solidFill>
                  <a:schemeClr val="tx1"/>
                </a:solidFill>
              </a:rPr>
              <a:t>8 December 2021</a:t>
            </a:fld>
            <a:endParaRPr lang="en-US" b="1" dirty="0">
              <a:solidFill>
                <a:schemeClr val="tx1"/>
              </a:solidFill>
            </a:endParaRPr>
          </a:p>
        </p:txBody>
      </p:sp>
      <p:sp>
        <p:nvSpPr>
          <p:cNvPr id="5" name="Footer Placeholder 4"/>
          <p:cNvSpPr>
            <a:spLocks noGrp="1"/>
          </p:cNvSpPr>
          <p:nvPr>
            <p:ph type="ftr" sz="quarter" idx="11"/>
          </p:nvPr>
        </p:nvSpPr>
        <p:spPr/>
        <p:txBody>
          <a:bodyPr/>
          <a:lstStyle/>
          <a:p>
            <a:r>
              <a:rPr lang="en-US" b="1">
                <a:solidFill>
                  <a:schemeClr val="tx1"/>
                </a:solidFill>
              </a:rPr>
              <a:t>BATCH-1                                                                                                          CMR COLLEGE OF ENGINEERING AND TECHNOLOGY</a:t>
            </a:r>
            <a:endParaRPr lang="en-US" b="1" dirty="0">
              <a:solidFill>
                <a:schemeClr val="tx1"/>
              </a:solidFill>
            </a:endParaRPr>
          </a:p>
        </p:txBody>
      </p:sp>
      <p:sp>
        <p:nvSpPr>
          <p:cNvPr id="6" name="Slide Number Placeholder 5"/>
          <p:cNvSpPr>
            <a:spLocks noGrp="1"/>
          </p:cNvSpPr>
          <p:nvPr>
            <p:ph type="sldNum" sz="quarter" idx="12"/>
          </p:nvPr>
        </p:nvSpPr>
        <p:spPr/>
        <p:txBody>
          <a:bodyPr/>
          <a:lstStyle/>
          <a:p>
            <a:fld id="{CC1D2BF7-4BE8-4226-9C8B-BEE4A940446F}" type="slidenum">
              <a:rPr lang="en-US" b="1" smtClean="0">
                <a:solidFill>
                  <a:schemeClr val="tx1"/>
                </a:solidFill>
              </a:rPr>
              <a:t>13</a:t>
            </a:fld>
            <a:endParaRPr lang="en-US" b="1" dirty="0">
              <a:solidFill>
                <a:schemeClr val="tx1"/>
              </a:solidFill>
            </a:endParaRPr>
          </a:p>
        </p:txBody>
      </p:sp>
      <p:sp>
        <p:nvSpPr>
          <p:cNvPr id="9" name="TextBox 8">
            <a:extLst>
              <a:ext uri="{FF2B5EF4-FFF2-40B4-BE49-F238E27FC236}">
                <a16:creationId xmlns:a16="http://schemas.microsoft.com/office/drawing/2014/main" id="{6D2B74A2-C707-4746-9F33-7D0490295C6C}"/>
              </a:ext>
            </a:extLst>
          </p:cNvPr>
          <p:cNvSpPr txBox="1"/>
          <p:nvPr/>
        </p:nvSpPr>
        <p:spPr>
          <a:xfrm>
            <a:off x="41380" y="1196034"/>
            <a:ext cx="5637320" cy="5262979"/>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993366"/>
                </a:solidFill>
                <a:effectLst/>
                <a:latin typeface="Arial" panose="020B0604020202020204" pitchFamily="34" charset="0"/>
                <a:cs typeface="Arial" panose="020B0604020202020204" pitchFamily="34" charset="0"/>
              </a:rPr>
              <a:t>The Proposed Drowsiness detection system identifies key attributes of drowsiness and triggers an alert when someone is drowsy before it is too late.</a:t>
            </a:r>
          </a:p>
          <a:p>
            <a:pPr marL="342900" indent="-342900">
              <a:buFont typeface="Arial" panose="020B0604020202020204" pitchFamily="34" charset="0"/>
              <a:buChar char="•"/>
            </a:pPr>
            <a:r>
              <a:rPr lang="en-US" sz="2400" b="0" i="0" dirty="0">
                <a:solidFill>
                  <a:srgbClr val="993366"/>
                </a:solidFill>
                <a:effectLst/>
                <a:latin typeface="Arial" panose="020B0604020202020204" pitchFamily="34" charset="0"/>
                <a:cs typeface="Arial" panose="020B0604020202020204" pitchFamily="34" charset="0"/>
              </a:rPr>
              <a:t>For our training and test data, we used the </a:t>
            </a:r>
            <a:r>
              <a:rPr lang="en-US" sz="2400" dirty="0">
                <a:solidFill>
                  <a:srgbClr val="993366"/>
                </a:solidFill>
                <a:latin typeface="Arial" panose="020B0604020202020204" pitchFamily="34" charset="0"/>
                <a:cs typeface="Arial" panose="020B0604020202020204" pitchFamily="34" charset="0"/>
              </a:rPr>
              <a:t>Real-time Drowsiness Dataset </a:t>
            </a:r>
            <a:r>
              <a:rPr lang="en-US" sz="2400" b="0" i="0" dirty="0">
                <a:solidFill>
                  <a:srgbClr val="993366"/>
                </a:solidFill>
                <a:effectLst/>
                <a:latin typeface="Arial" panose="020B0604020202020204" pitchFamily="34" charset="0"/>
                <a:cs typeface="Arial" panose="020B0604020202020204" pitchFamily="34" charset="0"/>
              </a:rPr>
              <a:t>specifically for detecting multi-stage drowsiness. </a:t>
            </a:r>
          </a:p>
          <a:p>
            <a:pPr marL="342900" indent="-342900">
              <a:buFont typeface="Arial" panose="020B0604020202020204" pitchFamily="34" charset="0"/>
              <a:buChar char="•"/>
            </a:pPr>
            <a:r>
              <a:rPr lang="en-US" sz="2400" b="0" i="0" dirty="0">
                <a:solidFill>
                  <a:srgbClr val="993366"/>
                </a:solidFill>
                <a:effectLst/>
                <a:latin typeface="Arial" panose="020B0604020202020204" pitchFamily="34" charset="0"/>
                <a:cs typeface="Arial" panose="020B0604020202020204" pitchFamily="34" charset="0"/>
              </a:rPr>
              <a:t>The end goal is to detect not only extreme and visible cases of drowsiness but allow our system to detect softer signals of drowsiness as well.</a:t>
            </a:r>
            <a:endParaRPr lang="en-IN" sz="2400" dirty="0">
              <a:solidFill>
                <a:srgbClr val="993366"/>
              </a:solidFill>
              <a:latin typeface="Arial" panose="020B0604020202020204" pitchFamily="34" charset="0"/>
              <a:cs typeface="Arial" panose="020B0604020202020204" pitchFamily="34" charset="0"/>
            </a:endParaRPr>
          </a:p>
        </p:txBody>
      </p:sp>
      <p:sp>
        <p:nvSpPr>
          <p:cNvPr id="10" name="Rectangles 7">
            <a:extLst>
              <a:ext uri="{FF2B5EF4-FFF2-40B4-BE49-F238E27FC236}">
                <a16:creationId xmlns:a16="http://schemas.microsoft.com/office/drawing/2014/main" id="{49C19447-4DE7-49E3-918B-0FD06FBA1702}"/>
              </a:ext>
            </a:extLst>
          </p:cNvPr>
          <p:cNvSpPr/>
          <p:nvPr/>
        </p:nvSpPr>
        <p:spPr>
          <a:xfrm>
            <a:off x="2209800" y="771177"/>
            <a:ext cx="7122160" cy="5239385"/>
          </a:xfrm>
          <a:prstGeom prst="rect">
            <a:avLst/>
          </a:prstGeom>
          <a:blipFill rotWithShape="1">
            <a:blip r:embed="rId3">
              <a:alphaModFix amt="13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4825F-0C4A-44F6-8DE1-A4E9458AAF3A}"/>
              </a:ext>
            </a:extLst>
          </p:cNvPr>
          <p:cNvSpPr>
            <a:spLocks noGrp="1"/>
          </p:cNvSpPr>
          <p:nvPr>
            <p:ph type="title"/>
          </p:nvPr>
        </p:nvSpPr>
        <p:spPr>
          <a:xfrm>
            <a:off x="838200" y="365126"/>
            <a:ext cx="9787359" cy="715796"/>
          </a:xfrm>
        </p:spPr>
        <p:txBody>
          <a:bodyPr/>
          <a:lstStyle/>
          <a:p>
            <a:r>
              <a:rPr lang="en-IN" altLang="en-US" b="1" u="sng" dirty="0">
                <a:solidFill>
                  <a:schemeClr val="accent1"/>
                </a:solidFill>
                <a:effectLst>
                  <a:outerShdw blurRad="38100" dist="38100" dir="2700000" algn="tl">
                    <a:srgbClr val="000000">
                      <a:alpha val="43137"/>
                    </a:srgbClr>
                  </a:outerShdw>
                </a:effectLst>
              </a:rPr>
              <a:t>FLOW CHART</a:t>
            </a:r>
            <a:endParaRPr lang="en-IN" dirty="0"/>
          </a:p>
        </p:txBody>
      </p:sp>
      <p:sp>
        <p:nvSpPr>
          <p:cNvPr id="4" name="Date Placeholder 3">
            <a:extLst>
              <a:ext uri="{FF2B5EF4-FFF2-40B4-BE49-F238E27FC236}">
                <a16:creationId xmlns:a16="http://schemas.microsoft.com/office/drawing/2014/main" id="{32E6A916-E9B0-4FED-9EF2-36E476819781}"/>
              </a:ext>
            </a:extLst>
          </p:cNvPr>
          <p:cNvSpPr>
            <a:spLocks noGrp="1"/>
          </p:cNvSpPr>
          <p:nvPr>
            <p:ph type="dt" sz="half" idx="10"/>
          </p:nvPr>
        </p:nvSpPr>
        <p:spPr/>
        <p:txBody>
          <a:bodyPr/>
          <a:lstStyle/>
          <a:p>
            <a:fld id="{DF9E4A83-AB99-48CC-B29F-365524A095F7}" type="datetime3">
              <a:rPr lang="en-US" smtClean="0"/>
              <a:t>8 December 2021</a:t>
            </a:fld>
            <a:endParaRPr lang="en-US"/>
          </a:p>
        </p:txBody>
      </p:sp>
      <p:sp>
        <p:nvSpPr>
          <p:cNvPr id="5" name="Footer Placeholder 4">
            <a:extLst>
              <a:ext uri="{FF2B5EF4-FFF2-40B4-BE49-F238E27FC236}">
                <a16:creationId xmlns:a16="http://schemas.microsoft.com/office/drawing/2014/main" id="{928CEE9E-02FD-4A31-BCDE-6F7E8FEAB6C9}"/>
              </a:ext>
            </a:extLst>
          </p:cNvPr>
          <p:cNvSpPr>
            <a:spLocks noGrp="1"/>
          </p:cNvSpPr>
          <p:nvPr>
            <p:ph type="ftr" sz="quarter" idx="11"/>
          </p:nvPr>
        </p:nvSpPr>
        <p:spPr/>
        <p:txBody>
          <a:bodyPr/>
          <a:lstStyle/>
          <a:p>
            <a:r>
              <a:rPr lang="en-US"/>
              <a:t>BATCH-1                                                                                                          CMR COLLEGE OF ENGINEERING AND TECHNOLOGY</a:t>
            </a:r>
          </a:p>
        </p:txBody>
      </p:sp>
      <p:sp>
        <p:nvSpPr>
          <p:cNvPr id="6" name="Slide Number Placeholder 5">
            <a:extLst>
              <a:ext uri="{FF2B5EF4-FFF2-40B4-BE49-F238E27FC236}">
                <a16:creationId xmlns:a16="http://schemas.microsoft.com/office/drawing/2014/main" id="{65835706-F728-40B6-A97B-78873566270A}"/>
              </a:ext>
            </a:extLst>
          </p:cNvPr>
          <p:cNvSpPr>
            <a:spLocks noGrp="1"/>
          </p:cNvSpPr>
          <p:nvPr>
            <p:ph type="sldNum" sz="quarter" idx="12"/>
          </p:nvPr>
        </p:nvSpPr>
        <p:spPr/>
        <p:txBody>
          <a:bodyPr/>
          <a:lstStyle/>
          <a:p>
            <a:fld id="{CC1D2BF7-4BE8-4226-9C8B-BEE4A940446F}" type="slidenum">
              <a:rPr lang="en-US" smtClean="0"/>
              <a:t>14</a:t>
            </a:fld>
            <a:endParaRPr lang="en-US"/>
          </a:p>
        </p:txBody>
      </p:sp>
      <p:pic>
        <p:nvPicPr>
          <p:cNvPr id="8" name="Picture 7">
            <a:extLst>
              <a:ext uri="{FF2B5EF4-FFF2-40B4-BE49-F238E27FC236}">
                <a16:creationId xmlns:a16="http://schemas.microsoft.com/office/drawing/2014/main" id="{BB7EDC29-3F2B-4B00-A5B0-2DB67B273749}"/>
              </a:ext>
            </a:extLst>
          </p:cNvPr>
          <p:cNvPicPr>
            <a:picLocks noChangeAspect="1"/>
          </p:cNvPicPr>
          <p:nvPr/>
        </p:nvPicPr>
        <p:blipFill>
          <a:blip r:embed="rId2"/>
          <a:stretch>
            <a:fillRect/>
          </a:stretch>
        </p:blipFill>
        <p:spPr>
          <a:xfrm>
            <a:off x="3923818" y="902825"/>
            <a:ext cx="4410557" cy="5208883"/>
          </a:xfrm>
          <a:prstGeom prst="rect">
            <a:avLst/>
          </a:prstGeom>
        </p:spPr>
      </p:pic>
      <p:sp>
        <p:nvSpPr>
          <p:cNvPr id="9" name="Rectangles 7">
            <a:extLst>
              <a:ext uri="{FF2B5EF4-FFF2-40B4-BE49-F238E27FC236}">
                <a16:creationId xmlns:a16="http://schemas.microsoft.com/office/drawing/2014/main" id="{717B567F-DE7F-4F0A-B012-901FBF7BC309}"/>
              </a:ext>
            </a:extLst>
          </p:cNvPr>
          <p:cNvSpPr/>
          <p:nvPr/>
        </p:nvSpPr>
        <p:spPr>
          <a:xfrm>
            <a:off x="1920434" y="723024"/>
            <a:ext cx="7357952" cy="5423290"/>
          </a:xfrm>
          <a:prstGeom prst="rect">
            <a:avLst/>
          </a:prstGeom>
          <a:blipFill rotWithShape="1">
            <a:blip r:embed="rId3">
              <a:alphaModFix amt="13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5881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834646" y="-6537"/>
            <a:ext cx="3449256" cy="782004"/>
          </a:xfrm>
        </p:spPr>
        <p:txBody>
          <a:bodyPr/>
          <a:lstStyle/>
          <a:p>
            <a:pPr algn="ctr"/>
            <a:r>
              <a:rPr lang="en-US" altLang="en-US" b="1" u="sng" dirty="0">
                <a:solidFill>
                  <a:schemeClr val="accent1"/>
                </a:solidFill>
                <a:effectLst>
                  <a:outerShdw blurRad="38100" dist="38100" dir="2700000" algn="tl">
                    <a:srgbClr val="000000">
                      <a:alpha val="43137"/>
                    </a:srgbClr>
                  </a:outerShdw>
                </a:effectLst>
              </a:rPr>
              <a:t>RESULTS</a:t>
            </a:r>
            <a:endParaRPr lang="en-IN" altLang="en-US" b="1" u="sng" dirty="0">
              <a:solidFill>
                <a:schemeClr val="accent1"/>
              </a:solidFill>
              <a:effectLst>
                <a:outerShdw blurRad="38100" dist="38100" dir="2700000" algn="tl">
                  <a:srgbClr val="000000">
                    <a:alpha val="43137"/>
                  </a:srgbClr>
                </a:outerShdw>
              </a:effectLst>
            </a:endParaRPr>
          </a:p>
        </p:txBody>
      </p:sp>
      <p:sp>
        <p:nvSpPr>
          <p:cNvPr id="5" name="Date Placeholder 4"/>
          <p:cNvSpPr>
            <a:spLocks noGrp="1"/>
          </p:cNvSpPr>
          <p:nvPr>
            <p:ph type="dt" sz="half" idx="10"/>
          </p:nvPr>
        </p:nvSpPr>
        <p:spPr/>
        <p:txBody>
          <a:bodyPr/>
          <a:lstStyle/>
          <a:p>
            <a:fld id="{46E3204F-5D0D-4D34-A528-692B42B1A36A}" type="datetime3">
              <a:rPr lang="en-US" b="1" smtClean="0">
                <a:solidFill>
                  <a:schemeClr val="tx1">
                    <a:lumMod val="95000"/>
                    <a:lumOff val="5000"/>
                  </a:schemeClr>
                </a:solidFill>
              </a:rPr>
              <a:t>8 December 2021</a:t>
            </a:fld>
            <a:endParaRPr lang="en-US" b="1" dirty="0">
              <a:solidFill>
                <a:schemeClr val="tx1">
                  <a:lumMod val="95000"/>
                  <a:lumOff val="5000"/>
                </a:schemeClr>
              </a:solidFill>
            </a:endParaRPr>
          </a:p>
        </p:txBody>
      </p:sp>
      <p:sp>
        <p:nvSpPr>
          <p:cNvPr id="6" name="Footer Placeholder 5"/>
          <p:cNvSpPr>
            <a:spLocks noGrp="1"/>
          </p:cNvSpPr>
          <p:nvPr>
            <p:ph type="ftr" sz="quarter" idx="11"/>
          </p:nvPr>
        </p:nvSpPr>
        <p:spPr/>
        <p:txBody>
          <a:bodyPr/>
          <a:lstStyle/>
          <a:p>
            <a:r>
              <a:rPr lang="en-US" b="1">
                <a:solidFill>
                  <a:schemeClr val="tx1">
                    <a:lumMod val="95000"/>
                    <a:lumOff val="5000"/>
                  </a:schemeClr>
                </a:solidFill>
              </a:rPr>
              <a:t>BATCH-1                                                                                                          CMR COLLEGE OF ENGINEERING AND TECHNOLOGY</a:t>
            </a:r>
            <a:endParaRPr lang="en-US" b="1" dirty="0">
              <a:solidFill>
                <a:schemeClr val="tx1">
                  <a:lumMod val="95000"/>
                  <a:lumOff val="5000"/>
                </a:schemeClr>
              </a:solidFill>
            </a:endParaRPr>
          </a:p>
        </p:txBody>
      </p:sp>
      <p:sp>
        <p:nvSpPr>
          <p:cNvPr id="7" name="Slide Number Placeholder 6"/>
          <p:cNvSpPr>
            <a:spLocks noGrp="1"/>
          </p:cNvSpPr>
          <p:nvPr>
            <p:ph type="sldNum" sz="quarter" idx="12"/>
          </p:nvPr>
        </p:nvSpPr>
        <p:spPr/>
        <p:txBody>
          <a:bodyPr/>
          <a:lstStyle/>
          <a:p>
            <a:fld id="{CC1D2BF7-4BE8-4226-9C8B-BEE4A940446F}" type="slidenum">
              <a:rPr lang="en-US" b="1" smtClean="0">
                <a:solidFill>
                  <a:schemeClr val="tx1">
                    <a:lumMod val="95000"/>
                    <a:lumOff val="5000"/>
                  </a:schemeClr>
                </a:solidFill>
              </a:rPr>
              <a:t>15</a:t>
            </a:fld>
            <a:endParaRPr lang="en-US" b="1" dirty="0">
              <a:solidFill>
                <a:schemeClr val="tx1">
                  <a:lumMod val="95000"/>
                  <a:lumOff val="5000"/>
                </a:schemeClr>
              </a:solidFill>
            </a:endParaRPr>
          </a:p>
        </p:txBody>
      </p:sp>
      <p:pic>
        <p:nvPicPr>
          <p:cNvPr id="3" name="Picture 2">
            <a:extLst>
              <a:ext uri="{FF2B5EF4-FFF2-40B4-BE49-F238E27FC236}">
                <a16:creationId xmlns:a16="http://schemas.microsoft.com/office/drawing/2014/main" id="{518E3BF5-7E54-443B-A5B7-35E481015F36}"/>
              </a:ext>
            </a:extLst>
          </p:cNvPr>
          <p:cNvPicPr>
            <a:picLocks noChangeAspect="1"/>
          </p:cNvPicPr>
          <p:nvPr/>
        </p:nvPicPr>
        <p:blipFill rotWithShape="1">
          <a:blip r:embed="rId3">
            <a:extLst>
              <a:ext uri="{28A0092B-C50C-407E-A947-70E740481C1C}">
                <a14:useLocalDpi xmlns:a14="http://schemas.microsoft.com/office/drawing/2010/main" val="0"/>
              </a:ext>
            </a:extLst>
          </a:blip>
          <a:srcRect r="31426"/>
          <a:stretch/>
        </p:blipFill>
        <p:spPr>
          <a:xfrm>
            <a:off x="100894" y="1388962"/>
            <a:ext cx="2974000" cy="4917353"/>
          </a:xfrm>
          <a:prstGeom prst="rect">
            <a:avLst/>
          </a:prstGeom>
        </p:spPr>
      </p:pic>
      <p:pic>
        <p:nvPicPr>
          <p:cNvPr id="8" name="Picture 7">
            <a:extLst>
              <a:ext uri="{FF2B5EF4-FFF2-40B4-BE49-F238E27FC236}">
                <a16:creationId xmlns:a16="http://schemas.microsoft.com/office/drawing/2014/main" id="{CB1900ED-BAA2-4DEA-96E9-50DF6E6136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8100" y="1388962"/>
            <a:ext cx="2867547" cy="4942190"/>
          </a:xfrm>
          <a:prstGeom prst="rect">
            <a:avLst/>
          </a:prstGeom>
        </p:spPr>
      </p:pic>
      <p:pic>
        <p:nvPicPr>
          <p:cNvPr id="10" name="Picture 9">
            <a:extLst>
              <a:ext uri="{FF2B5EF4-FFF2-40B4-BE49-F238E27FC236}">
                <a16:creationId xmlns:a16="http://schemas.microsoft.com/office/drawing/2014/main" id="{A78BECB9-9280-4333-B75D-8C92C901DF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9956" y="1388962"/>
            <a:ext cx="2621540" cy="4967388"/>
          </a:xfrm>
          <a:prstGeom prst="rect">
            <a:avLst/>
          </a:prstGeom>
        </p:spPr>
      </p:pic>
      <p:pic>
        <p:nvPicPr>
          <p:cNvPr id="13" name="Picture 12">
            <a:extLst>
              <a:ext uri="{FF2B5EF4-FFF2-40B4-BE49-F238E27FC236}">
                <a16:creationId xmlns:a16="http://schemas.microsoft.com/office/drawing/2014/main" id="{F4A676CE-EAE9-4439-831A-ED3C495D4E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35444" y="1388962"/>
            <a:ext cx="2855662" cy="4967388"/>
          </a:xfrm>
          <a:prstGeom prst="rect">
            <a:avLst/>
          </a:prstGeom>
        </p:spPr>
      </p:pic>
      <p:sp>
        <p:nvSpPr>
          <p:cNvPr id="2" name="Rectangle 1">
            <a:extLst>
              <a:ext uri="{FF2B5EF4-FFF2-40B4-BE49-F238E27FC236}">
                <a16:creationId xmlns:a16="http://schemas.microsoft.com/office/drawing/2014/main" id="{53FA34BF-02B1-489D-A4F3-7C5BD3315406}"/>
              </a:ext>
            </a:extLst>
          </p:cNvPr>
          <p:cNvSpPr/>
          <p:nvPr/>
        </p:nvSpPr>
        <p:spPr>
          <a:xfrm>
            <a:off x="0" y="738060"/>
            <a:ext cx="3074894" cy="65602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2">
                    <a:lumMod val="50000"/>
                  </a:schemeClr>
                </a:solidFill>
                <a:latin typeface="Bahnschrift Condensed" panose="020B0502040204020203" pitchFamily="34" charset="0"/>
              </a:rPr>
              <a:t>A Testcase Where the  driver is neither drowsy nor yawning</a:t>
            </a:r>
            <a:endParaRPr lang="en-IN" dirty="0">
              <a:solidFill>
                <a:schemeClr val="accent2">
                  <a:lumMod val="50000"/>
                </a:schemeClr>
              </a:solidFill>
              <a:latin typeface="Bahnschrift Condensed" panose="020B0502040204020203" pitchFamily="34" charset="0"/>
            </a:endParaRPr>
          </a:p>
        </p:txBody>
      </p:sp>
      <p:sp>
        <p:nvSpPr>
          <p:cNvPr id="4" name="Rectangle 3">
            <a:extLst>
              <a:ext uri="{FF2B5EF4-FFF2-40B4-BE49-F238E27FC236}">
                <a16:creationId xmlns:a16="http://schemas.microsoft.com/office/drawing/2014/main" id="{F492A156-EEB3-462C-BB2F-8443D7529199}"/>
              </a:ext>
            </a:extLst>
          </p:cNvPr>
          <p:cNvSpPr/>
          <p:nvPr/>
        </p:nvSpPr>
        <p:spPr>
          <a:xfrm>
            <a:off x="3318100" y="738060"/>
            <a:ext cx="2867547" cy="62570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2">
                    <a:lumMod val="50000"/>
                  </a:schemeClr>
                </a:solidFill>
                <a:latin typeface="Bahnschrift Condensed" panose="020B0502040204020203" pitchFamily="34" charset="0"/>
              </a:rPr>
              <a:t>A Testcase Where the driver is Drowsy</a:t>
            </a:r>
            <a:endParaRPr lang="en-IN" dirty="0">
              <a:solidFill>
                <a:schemeClr val="accent2">
                  <a:lumMod val="50000"/>
                </a:schemeClr>
              </a:solidFill>
              <a:latin typeface="Bahnschrift Condensed" panose="020B0502040204020203" pitchFamily="34" charset="0"/>
            </a:endParaRPr>
          </a:p>
        </p:txBody>
      </p:sp>
      <p:sp>
        <p:nvSpPr>
          <p:cNvPr id="9" name="Rectangle 8">
            <a:extLst>
              <a:ext uri="{FF2B5EF4-FFF2-40B4-BE49-F238E27FC236}">
                <a16:creationId xmlns:a16="http://schemas.microsoft.com/office/drawing/2014/main" id="{9F45EEC4-04A2-4337-930C-F7BE3535F92C}"/>
              </a:ext>
            </a:extLst>
          </p:cNvPr>
          <p:cNvSpPr/>
          <p:nvPr/>
        </p:nvSpPr>
        <p:spPr>
          <a:xfrm>
            <a:off x="6479956" y="782004"/>
            <a:ext cx="2621540" cy="5817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2">
                    <a:lumMod val="50000"/>
                  </a:schemeClr>
                </a:solidFill>
                <a:latin typeface="Bahnschrift Condensed" panose="020B0502040204020203" pitchFamily="34" charset="0"/>
              </a:rPr>
              <a:t>A Testcase Where the driver is yawning</a:t>
            </a:r>
            <a:endParaRPr lang="en-IN" dirty="0">
              <a:solidFill>
                <a:schemeClr val="accent2">
                  <a:lumMod val="50000"/>
                </a:schemeClr>
              </a:solidFill>
              <a:latin typeface="Bahnschrift Condensed" panose="020B0502040204020203" pitchFamily="34" charset="0"/>
            </a:endParaRPr>
          </a:p>
        </p:txBody>
      </p:sp>
      <p:sp>
        <p:nvSpPr>
          <p:cNvPr id="12" name="Rectangle 11">
            <a:extLst>
              <a:ext uri="{FF2B5EF4-FFF2-40B4-BE49-F238E27FC236}">
                <a16:creationId xmlns:a16="http://schemas.microsoft.com/office/drawing/2014/main" id="{EF65C50E-9D59-4CA9-B682-A8A73149E1AB}"/>
              </a:ext>
            </a:extLst>
          </p:cNvPr>
          <p:cNvSpPr/>
          <p:nvPr/>
        </p:nvSpPr>
        <p:spPr>
          <a:xfrm>
            <a:off x="9340770" y="738060"/>
            <a:ext cx="2750336" cy="62570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chemeClr val="accent2">
                    <a:lumMod val="50000"/>
                  </a:schemeClr>
                </a:solidFill>
                <a:latin typeface="Bahnschrift Condensed" panose="020B0502040204020203" pitchFamily="34" charset="0"/>
              </a:rPr>
              <a:t>A Testcase Where the Driver is Drowsy but at an angle</a:t>
            </a:r>
            <a:endParaRPr lang="en-IN" sz="1600" dirty="0">
              <a:solidFill>
                <a:schemeClr val="accent2">
                  <a:lumMod val="50000"/>
                </a:schemeClr>
              </a:solidFill>
              <a:latin typeface="Bahnschrift Condensed"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1D7F-A243-4984-94E1-2D80A91B0793}"/>
              </a:ext>
            </a:extLst>
          </p:cNvPr>
          <p:cNvSpPr>
            <a:spLocks noGrp="1"/>
          </p:cNvSpPr>
          <p:nvPr>
            <p:ph type="title"/>
          </p:nvPr>
        </p:nvSpPr>
        <p:spPr/>
        <p:txBody>
          <a:bodyPr/>
          <a:lstStyle/>
          <a:p>
            <a:r>
              <a:rPr lang="en-US" b="1" u="sng" dirty="0">
                <a:solidFill>
                  <a:schemeClr val="accent1"/>
                </a:solidFill>
                <a:effectLst>
                  <a:outerShdw blurRad="38100" dist="38100" dir="2700000" algn="tl">
                    <a:srgbClr val="000000">
                      <a:alpha val="43137"/>
                    </a:srgbClr>
                  </a:outerShdw>
                </a:effectLst>
              </a:rPr>
              <a:t>SOFTWARE AND HARDWARE SPECIFICATIONS</a:t>
            </a:r>
            <a:endParaRPr lang="en-IN" dirty="0"/>
          </a:p>
        </p:txBody>
      </p:sp>
      <p:sp>
        <p:nvSpPr>
          <p:cNvPr id="3" name="Content Placeholder 2">
            <a:extLst>
              <a:ext uri="{FF2B5EF4-FFF2-40B4-BE49-F238E27FC236}">
                <a16:creationId xmlns:a16="http://schemas.microsoft.com/office/drawing/2014/main" id="{12EE7816-5233-4334-9B59-47204F33C02F}"/>
              </a:ext>
            </a:extLst>
          </p:cNvPr>
          <p:cNvSpPr>
            <a:spLocks noGrp="1"/>
          </p:cNvSpPr>
          <p:nvPr>
            <p:ph sz="half" idx="1"/>
          </p:nvPr>
        </p:nvSpPr>
        <p:spPr>
          <a:xfrm>
            <a:off x="941894" y="1531638"/>
            <a:ext cx="10515600" cy="4351338"/>
          </a:xfrm>
        </p:spPr>
        <p:txBody>
          <a:bodyPr/>
          <a:lstStyle/>
          <a:p>
            <a:pPr marL="0" indent="0">
              <a:buNone/>
            </a:pPr>
            <a:r>
              <a:rPr lang="en-US" sz="3200" b="1" dirty="0"/>
              <a:t>Software</a:t>
            </a:r>
          </a:p>
          <a:p>
            <a:r>
              <a:rPr lang="en-US" dirty="0"/>
              <a:t>Python3,pycharm</a:t>
            </a:r>
          </a:p>
          <a:p>
            <a:r>
              <a:rPr lang="en-US" dirty="0"/>
              <a:t> Open cv</a:t>
            </a:r>
          </a:p>
          <a:p>
            <a:r>
              <a:rPr lang="en-US" dirty="0"/>
              <a:t>Libraries like imutils,Scipy,face recognition,numpy,argparse,thread,dlib,wincom</a:t>
            </a:r>
          </a:p>
          <a:p>
            <a:pPr marL="0" indent="0">
              <a:buNone/>
            </a:pPr>
            <a:r>
              <a:rPr lang="en-US" sz="3200" b="1" dirty="0"/>
              <a:t>Hardware</a:t>
            </a:r>
          </a:p>
          <a:p>
            <a:r>
              <a:rPr lang="en-US" dirty="0"/>
              <a:t>Camera</a:t>
            </a:r>
          </a:p>
          <a:p>
            <a:r>
              <a:rPr lang="en-US" dirty="0"/>
              <a:t>System </a:t>
            </a:r>
          </a:p>
        </p:txBody>
      </p:sp>
      <p:sp>
        <p:nvSpPr>
          <p:cNvPr id="5" name="Date Placeholder 4">
            <a:extLst>
              <a:ext uri="{FF2B5EF4-FFF2-40B4-BE49-F238E27FC236}">
                <a16:creationId xmlns:a16="http://schemas.microsoft.com/office/drawing/2014/main" id="{CE846E88-D13F-4415-B235-32292D4465E5}"/>
              </a:ext>
            </a:extLst>
          </p:cNvPr>
          <p:cNvSpPr>
            <a:spLocks noGrp="1"/>
          </p:cNvSpPr>
          <p:nvPr>
            <p:ph type="dt" sz="half" idx="10"/>
          </p:nvPr>
        </p:nvSpPr>
        <p:spPr/>
        <p:txBody>
          <a:bodyPr/>
          <a:lstStyle/>
          <a:p>
            <a:fld id="{DF9E4A83-AB99-48CC-B29F-365524A095F7}" type="datetime3">
              <a:rPr lang="en-US" smtClean="0"/>
              <a:t>8 December 2021</a:t>
            </a:fld>
            <a:endParaRPr lang="en-US"/>
          </a:p>
        </p:txBody>
      </p:sp>
      <p:sp>
        <p:nvSpPr>
          <p:cNvPr id="6" name="Footer Placeholder 5">
            <a:extLst>
              <a:ext uri="{FF2B5EF4-FFF2-40B4-BE49-F238E27FC236}">
                <a16:creationId xmlns:a16="http://schemas.microsoft.com/office/drawing/2014/main" id="{33189913-A39D-4C61-BACC-1D2DEA1E7317}"/>
              </a:ext>
            </a:extLst>
          </p:cNvPr>
          <p:cNvSpPr>
            <a:spLocks noGrp="1"/>
          </p:cNvSpPr>
          <p:nvPr>
            <p:ph type="ftr" sz="quarter" idx="11"/>
          </p:nvPr>
        </p:nvSpPr>
        <p:spPr/>
        <p:txBody>
          <a:bodyPr/>
          <a:lstStyle/>
          <a:p>
            <a:r>
              <a:rPr lang="en-US"/>
              <a:t>BATCH-1                                                                                                          CMR COLLEGE OF ENGINEERING AND TECHNOLOGY</a:t>
            </a:r>
          </a:p>
        </p:txBody>
      </p:sp>
      <p:sp>
        <p:nvSpPr>
          <p:cNvPr id="7" name="Slide Number Placeholder 6">
            <a:extLst>
              <a:ext uri="{FF2B5EF4-FFF2-40B4-BE49-F238E27FC236}">
                <a16:creationId xmlns:a16="http://schemas.microsoft.com/office/drawing/2014/main" id="{3A2B312B-12DB-4D15-ACEF-4CE5D0675530}"/>
              </a:ext>
            </a:extLst>
          </p:cNvPr>
          <p:cNvSpPr>
            <a:spLocks noGrp="1"/>
          </p:cNvSpPr>
          <p:nvPr>
            <p:ph type="sldNum" sz="quarter" idx="12"/>
          </p:nvPr>
        </p:nvSpPr>
        <p:spPr/>
        <p:txBody>
          <a:bodyPr/>
          <a:lstStyle/>
          <a:p>
            <a:fld id="{CC1D2BF7-4BE8-4226-9C8B-BEE4A940446F}" type="slidenum">
              <a:rPr lang="en-US" smtClean="0"/>
              <a:t>16</a:t>
            </a:fld>
            <a:endParaRPr lang="en-US"/>
          </a:p>
        </p:txBody>
      </p:sp>
      <p:sp>
        <p:nvSpPr>
          <p:cNvPr id="8" name="Rectangles 7">
            <a:extLst>
              <a:ext uri="{FF2B5EF4-FFF2-40B4-BE49-F238E27FC236}">
                <a16:creationId xmlns:a16="http://schemas.microsoft.com/office/drawing/2014/main" id="{52A74E8C-6A0B-4BB7-B4AE-9B99DDFCAF96}"/>
              </a:ext>
            </a:extLst>
          </p:cNvPr>
          <p:cNvSpPr/>
          <p:nvPr/>
        </p:nvSpPr>
        <p:spPr>
          <a:xfrm>
            <a:off x="1567714" y="1311874"/>
            <a:ext cx="7357952" cy="5423290"/>
          </a:xfrm>
          <a:prstGeom prst="rect">
            <a:avLst/>
          </a:prstGeom>
          <a:blipFill rotWithShape="1">
            <a:blip r:embed="rId2">
              <a:alphaModFix amt="13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91992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s 2"/>
          <p:cNvSpPr/>
          <p:nvPr/>
        </p:nvSpPr>
        <p:spPr>
          <a:xfrm>
            <a:off x="2355215" y="894715"/>
            <a:ext cx="7122160" cy="5239385"/>
          </a:xfrm>
          <a:prstGeom prst="rect">
            <a:avLst/>
          </a:prstGeom>
          <a:blipFill rotWithShape="1">
            <a:blip r:embed="rId2">
              <a:alphaModFix amt="13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1000" y="314960"/>
            <a:ext cx="11150600" cy="1219835"/>
          </a:xfrm>
        </p:spPr>
        <p:txBody>
          <a:bodyPr>
            <a:normAutofit fontScale="90000"/>
          </a:bodyPr>
          <a:lstStyle/>
          <a:p>
            <a:pPr algn="ctr"/>
            <a:r>
              <a:rPr lang="en-IN" b="1" u="sng" dirty="0">
                <a:ln w="0"/>
                <a:solidFill>
                  <a:schemeClr val="accent1"/>
                </a:solidFill>
                <a:effectLst>
                  <a:outerShdw blurRad="38100" dist="38100" dir="2700000" algn="tl">
                    <a:srgbClr val="000000">
                      <a:alpha val="43137"/>
                    </a:srgbClr>
                  </a:outerShdw>
                </a:effectLst>
                <a:sym typeface="+mn-ea"/>
              </a:rPr>
              <a:t>ADVANTAGES and DISADVANTAGES</a:t>
            </a:r>
            <a:br>
              <a:rPr lang="en-US" dirty="0">
                <a:ln w="0"/>
                <a:effectLst>
                  <a:outerShdw blurRad="38100" dist="19050" dir="2700000" algn="tl" rotWithShape="0">
                    <a:schemeClr val="dk1">
                      <a:alpha val="40000"/>
                    </a:schemeClr>
                  </a:outerShdw>
                </a:effectLst>
              </a:rPr>
            </a:br>
            <a:endParaRPr lang="en-US" dirty="0"/>
          </a:p>
        </p:txBody>
      </p:sp>
      <p:sp>
        <p:nvSpPr>
          <p:cNvPr id="4" name="Rounded Rectangle 6"/>
          <p:cNvSpPr>
            <a:spLocks noGrp="1"/>
          </p:cNvSpPr>
          <p:nvPr>
            <p:ph idx="1"/>
          </p:nvPr>
        </p:nvSpPr>
        <p:spPr>
          <a:xfrm>
            <a:off x="424498" y="1055370"/>
            <a:ext cx="5333365" cy="518985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normAutofit fontScale="92500" lnSpcReduction="20000"/>
          </a:bodyPr>
          <a:lstStyle/>
          <a:p>
            <a:pPr indent="0" algn="l">
              <a:buFont typeface="Arial" panose="020B0604020202020204" pitchFamily="34" charset="0"/>
              <a:buNone/>
            </a:pPr>
            <a:endParaRPr lang="en-IN" sz="2400" b="1" dirty="0">
              <a:sym typeface="+mn-ea"/>
            </a:endParaRPr>
          </a:p>
          <a:p>
            <a:pPr indent="0" algn="l">
              <a:buFont typeface="Arial" panose="020B0604020202020204" pitchFamily="34" charset="0"/>
              <a:buNone/>
            </a:pPr>
            <a:endParaRPr lang="en-IN" sz="2400" b="1" dirty="0">
              <a:sym typeface="+mn-ea"/>
            </a:endParaRPr>
          </a:p>
          <a:p>
            <a:pPr indent="0" algn="l">
              <a:buFont typeface="Arial" panose="020B0604020202020204" pitchFamily="34" charset="0"/>
              <a:buNone/>
            </a:pPr>
            <a:endParaRPr lang="en-IN" sz="2400" b="1" dirty="0">
              <a:sym typeface="+mn-ea"/>
            </a:endParaRPr>
          </a:p>
          <a:p>
            <a:pPr indent="0" algn="l">
              <a:buFont typeface="Arial" panose="020B0604020202020204" pitchFamily="34" charset="0"/>
              <a:buNone/>
            </a:pPr>
            <a:endParaRPr lang="en-IN" sz="2400" b="1" dirty="0">
              <a:sym typeface="+mn-ea"/>
            </a:endParaRPr>
          </a:p>
          <a:p>
            <a:pPr indent="0" algn="l">
              <a:buFont typeface="Arial" panose="020B0604020202020204" pitchFamily="34" charset="0"/>
              <a:buNone/>
            </a:pPr>
            <a:r>
              <a:rPr lang="en-IN" sz="3000" b="1" dirty="0">
                <a:sym typeface="+mn-ea"/>
              </a:rPr>
              <a:t>ADVANTAGES</a:t>
            </a:r>
          </a:p>
          <a:p>
            <a:pPr marL="571500" indent="-342900" algn="l"/>
            <a:r>
              <a:rPr lang="en-IN" sz="3000" b="1" dirty="0">
                <a:solidFill>
                  <a:srgbClr val="00B050"/>
                </a:solidFill>
                <a:sym typeface="+mn-ea"/>
              </a:rPr>
              <a:t>Accurate and very fast.</a:t>
            </a:r>
          </a:p>
          <a:p>
            <a:pPr marL="571500" indent="-342900" algn="l"/>
            <a:r>
              <a:rPr lang="en-IN" sz="3000" b="1" dirty="0">
                <a:solidFill>
                  <a:srgbClr val="00B050"/>
                </a:solidFill>
                <a:sym typeface="+mn-ea"/>
              </a:rPr>
              <a:t>Low cost compared to other models.</a:t>
            </a:r>
          </a:p>
          <a:p>
            <a:pPr marL="571500" indent="-342900" algn="l"/>
            <a:r>
              <a:rPr lang="en-IN" sz="3000" b="1" dirty="0">
                <a:solidFill>
                  <a:srgbClr val="00B050"/>
                </a:solidFill>
                <a:sym typeface="+mn-ea"/>
              </a:rPr>
              <a:t>Has face detection module that can be used for camera focus control.</a:t>
            </a:r>
          </a:p>
          <a:p>
            <a:pPr marL="571500" indent="-342900" algn="l"/>
            <a:r>
              <a:rPr lang="en-IN" sz="3000" b="1" dirty="0">
                <a:solidFill>
                  <a:srgbClr val="00B050"/>
                </a:solidFill>
                <a:sym typeface="+mn-ea"/>
              </a:rPr>
              <a:t>Record maintenance.</a:t>
            </a:r>
          </a:p>
          <a:p>
            <a:pPr marL="571500" indent="-342900" algn="l"/>
            <a:endParaRPr lang="en-IN" sz="2400" b="1" dirty="0">
              <a:sym typeface="+mn-ea"/>
            </a:endParaRPr>
          </a:p>
          <a:p>
            <a:pPr indent="0" algn="l">
              <a:buFont typeface="Arial" panose="020B0604020202020204" pitchFamily="34" charset="0"/>
              <a:buNone/>
            </a:pPr>
            <a:endParaRPr lang="en-IN" sz="2400" b="1" dirty="0">
              <a:sym typeface="+mn-ea"/>
            </a:endParaRPr>
          </a:p>
          <a:p>
            <a:pPr indent="0" algn="l">
              <a:buFont typeface="Arial" panose="020B0604020202020204" pitchFamily="34" charset="0"/>
              <a:buNone/>
            </a:pPr>
            <a:endParaRPr lang="en-IN" sz="2400" b="1" dirty="0">
              <a:sym typeface="+mn-ea"/>
            </a:endParaRPr>
          </a:p>
          <a:p>
            <a:pPr indent="0" algn="l">
              <a:buFont typeface="Arial" panose="020B0604020202020204" pitchFamily="34" charset="0"/>
              <a:buNone/>
            </a:pPr>
            <a:endParaRPr lang="en-IN" sz="2400" b="1" dirty="0">
              <a:sym typeface="+mn-ea"/>
            </a:endParaRPr>
          </a:p>
          <a:p>
            <a:pPr indent="0" algn="l">
              <a:buFont typeface="Arial" panose="020B0604020202020204" pitchFamily="34" charset="0"/>
              <a:buNone/>
            </a:pPr>
            <a:endParaRPr lang="en-IN" sz="2400" b="1" dirty="0">
              <a:sym typeface="+mn-ea"/>
            </a:endParaRPr>
          </a:p>
          <a:p>
            <a:pPr indent="0" algn="l">
              <a:buFont typeface="Arial" panose="020B0604020202020204" pitchFamily="34" charset="0"/>
              <a:buNone/>
            </a:pPr>
            <a:endParaRPr lang="en-IN" sz="2400" b="1" dirty="0">
              <a:sym typeface="+mn-ea"/>
            </a:endParaRPr>
          </a:p>
          <a:p>
            <a:pPr indent="0" algn="l">
              <a:buFont typeface="Arial" panose="020B0604020202020204" pitchFamily="34" charset="0"/>
              <a:buNone/>
            </a:pPr>
            <a:endParaRPr lang="en-IN" sz="2400" dirty="0"/>
          </a:p>
          <a:p>
            <a:pPr marL="285750" indent="-285750" algn="l">
              <a:buFont typeface="Arial" panose="020B0604020202020204" pitchFamily="34" charset="0"/>
              <a:buChar char="•"/>
            </a:pPr>
            <a:endParaRPr lang="en-IN" sz="2000" dirty="0"/>
          </a:p>
        </p:txBody>
      </p:sp>
      <p:sp>
        <p:nvSpPr>
          <p:cNvPr id="6" name="Date Placeholder 5"/>
          <p:cNvSpPr>
            <a:spLocks noGrp="1"/>
          </p:cNvSpPr>
          <p:nvPr>
            <p:ph type="dt" sz="half" idx="10"/>
          </p:nvPr>
        </p:nvSpPr>
        <p:spPr/>
        <p:txBody>
          <a:bodyPr/>
          <a:lstStyle/>
          <a:p>
            <a:fld id="{556C5EB7-A462-411E-A3F8-F847482D228D}" type="datetime3">
              <a:rPr lang="en-US" b="1" smtClean="0">
                <a:solidFill>
                  <a:schemeClr val="tx1">
                    <a:lumMod val="95000"/>
                    <a:lumOff val="5000"/>
                  </a:schemeClr>
                </a:solidFill>
              </a:rPr>
              <a:t>8 December 2021</a:t>
            </a:fld>
            <a:endParaRPr lang="en-US" b="1" dirty="0">
              <a:solidFill>
                <a:schemeClr val="tx1">
                  <a:lumMod val="95000"/>
                  <a:lumOff val="5000"/>
                </a:schemeClr>
              </a:solidFill>
            </a:endParaRPr>
          </a:p>
        </p:txBody>
      </p:sp>
      <p:sp>
        <p:nvSpPr>
          <p:cNvPr id="7" name="Footer Placeholder 6"/>
          <p:cNvSpPr>
            <a:spLocks noGrp="1"/>
          </p:cNvSpPr>
          <p:nvPr>
            <p:ph type="ftr" sz="quarter" idx="11"/>
          </p:nvPr>
        </p:nvSpPr>
        <p:spPr/>
        <p:txBody>
          <a:bodyPr/>
          <a:lstStyle/>
          <a:p>
            <a:r>
              <a:rPr lang="en-US" b="1">
                <a:solidFill>
                  <a:schemeClr val="tx1">
                    <a:lumMod val="95000"/>
                    <a:lumOff val="5000"/>
                  </a:schemeClr>
                </a:solidFill>
              </a:rPr>
              <a:t>BATCH-1                                                                                                          CMR COLLEGE OF ENGINEERING AND TECHNOLOGY</a:t>
            </a:r>
            <a:endParaRPr lang="en-US" b="1" dirty="0">
              <a:solidFill>
                <a:schemeClr val="tx1">
                  <a:lumMod val="95000"/>
                  <a:lumOff val="5000"/>
                </a:schemeClr>
              </a:solidFill>
            </a:endParaRPr>
          </a:p>
        </p:txBody>
      </p:sp>
      <p:sp>
        <p:nvSpPr>
          <p:cNvPr id="8" name="Slide Number Placeholder 7"/>
          <p:cNvSpPr>
            <a:spLocks noGrp="1"/>
          </p:cNvSpPr>
          <p:nvPr>
            <p:ph type="sldNum" sz="quarter" idx="12"/>
          </p:nvPr>
        </p:nvSpPr>
        <p:spPr/>
        <p:txBody>
          <a:bodyPr/>
          <a:lstStyle/>
          <a:p>
            <a:fld id="{CC1D2BF7-4BE8-4226-9C8B-BEE4A940446F}" type="slidenum">
              <a:rPr lang="en-US" b="1" smtClean="0">
                <a:solidFill>
                  <a:schemeClr val="tx1">
                    <a:lumMod val="95000"/>
                    <a:lumOff val="5000"/>
                  </a:schemeClr>
                </a:solidFill>
              </a:rPr>
              <a:t>17</a:t>
            </a:fld>
            <a:endParaRPr lang="en-US" b="1" dirty="0">
              <a:solidFill>
                <a:schemeClr val="tx1">
                  <a:lumMod val="95000"/>
                  <a:lumOff val="5000"/>
                </a:schemeClr>
              </a:solidFill>
            </a:endParaRPr>
          </a:p>
        </p:txBody>
      </p:sp>
      <p:sp>
        <p:nvSpPr>
          <p:cNvPr id="5" name="Rounded Rectangle 7"/>
          <p:cNvSpPr/>
          <p:nvPr/>
        </p:nvSpPr>
        <p:spPr>
          <a:xfrm>
            <a:off x="5833110" y="1053662"/>
            <a:ext cx="5977890" cy="519049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indent="0" algn="l">
              <a:lnSpc>
                <a:spcPct val="130000"/>
              </a:lnSpc>
              <a:buFont typeface="Arial" panose="020B0604020202020204" pitchFamily="34" charset="0"/>
              <a:buNone/>
            </a:pPr>
            <a:endParaRPr lang="en-IN" altLang="en-US" sz="2800" b="1" dirty="0"/>
          </a:p>
          <a:p>
            <a:pPr indent="0" algn="l">
              <a:lnSpc>
                <a:spcPct val="130000"/>
              </a:lnSpc>
              <a:buFont typeface="Arial" panose="020B0604020202020204" pitchFamily="34" charset="0"/>
              <a:buNone/>
            </a:pPr>
            <a:r>
              <a:rPr lang="en-IN" altLang="en-US" sz="2800" b="1" dirty="0"/>
              <a:t> DISADVANTAGES</a:t>
            </a:r>
          </a:p>
          <a:p>
            <a:pPr marL="342900" indent="-342900" algn="l">
              <a:lnSpc>
                <a:spcPct val="130000"/>
              </a:lnSpc>
              <a:buFont typeface="Arial" panose="020B0604020202020204" pitchFamily="34" charset="0"/>
              <a:buChar char="•"/>
            </a:pPr>
            <a:r>
              <a:rPr lang="en-IN" altLang="en-US" sz="2800" b="1" dirty="0">
                <a:solidFill>
                  <a:srgbClr val="00B050"/>
                </a:solidFill>
              </a:rPr>
              <a:t>Has few false positions, needs learning.</a:t>
            </a:r>
          </a:p>
          <a:p>
            <a:pPr marL="342900" indent="-342900" algn="l">
              <a:lnSpc>
                <a:spcPct val="130000"/>
              </a:lnSpc>
              <a:buFont typeface="Arial" panose="020B0604020202020204" pitchFamily="34" charset="0"/>
              <a:buChar char="•"/>
            </a:pPr>
            <a:r>
              <a:rPr lang="en-IN" altLang="en-US" sz="2800" b="1" dirty="0">
                <a:solidFill>
                  <a:srgbClr val="00B050"/>
                </a:solidFill>
              </a:rPr>
              <a:t>Interpersonal accuracy dependent on external conditions.</a:t>
            </a:r>
          </a:p>
          <a:p>
            <a:pPr marL="342900" indent="-342900" algn="l">
              <a:lnSpc>
                <a:spcPct val="130000"/>
              </a:lnSpc>
              <a:buFont typeface="Arial" panose="020B0604020202020204" pitchFamily="34" charset="0"/>
              <a:buChar char="•"/>
            </a:pPr>
            <a:endParaRPr lang="en-IN" altLang="en-US" sz="2400" b="1" dirty="0"/>
          </a:p>
          <a:p>
            <a:pPr marL="342900" indent="-342900" algn="l">
              <a:lnSpc>
                <a:spcPct val="130000"/>
              </a:lnSpc>
              <a:buFont typeface="Arial" panose="020B0604020202020204" pitchFamily="34" charset="0"/>
              <a:buChar char="•"/>
            </a:pPr>
            <a:endParaRPr lang="en-IN" altLang="en-US" sz="2400" b="1" dirty="0"/>
          </a:p>
          <a:p>
            <a:pPr marL="342900" indent="-342900" algn="l">
              <a:lnSpc>
                <a:spcPct val="130000"/>
              </a:lnSpc>
              <a:buFont typeface="Arial" panose="020B0604020202020204" pitchFamily="34" charset="0"/>
              <a:buChar char="•"/>
            </a:pPr>
            <a:endParaRPr lang="en-IN" altLang="en-US" sz="2400" b="1" dirty="0"/>
          </a:p>
          <a:p>
            <a:pPr marL="342900" indent="-342900" algn="l">
              <a:lnSpc>
                <a:spcPct val="130000"/>
              </a:lnSpc>
              <a:buFont typeface="Arial" panose="020B0604020202020204" pitchFamily="34" charset="0"/>
              <a:buChar char="•"/>
            </a:pPr>
            <a:endParaRPr lang="en-IN" altLang="en-US" sz="2400" b="1" dirty="0"/>
          </a:p>
        </p:txBody>
      </p:sp>
    </p:spTree>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s 7"/>
          <p:cNvSpPr/>
          <p:nvPr/>
        </p:nvSpPr>
        <p:spPr>
          <a:xfrm>
            <a:off x="2355215" y="894715"/>
            <a:ext cx="7122160" cy="5239385"/>
          </a:xfrm>
          <a:prstGeom prst="rect">
            <a:avLst/>
          </a:prstGeom>
          <a:blipFill rotWithShape="1">
            <a:blip r:embed="rId2">
              <a:alphaModFix amt="13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155950" y="668655"/>
            <a:ext cx="4801235" cy="1325880"/>
          </a:xfrm>
        </p:spPr>
        <p:txBody>
          <a:bodyPr>
            <a:normAutofit fontScale="90000"/>
          </a:bodyPr>
          <a:lstStyle/>
          <a:p>
            <a:pPr algn="ctr"/>
            <a:r>
              <a:rPr lang="en-IN" dirty="0">
                <a:ln w="0"/>
                <a:effectLst>
                  <a:outerShdw blurRad="38100" dist="19050" dir="2700000" algn="tl" rotWithShape="0">
                    <a:schemeClr val="dk1">
                      <a:alpha val="40000"/>
                    </a:schemeClr>
                  </a:outerShdw>
                </a:effectLst>
                <a:sym typeface="+mn-ea"/>
              </a:rPr>
              <a:t>    </a:t>
            </a:r>
            <a:r>
              <a:rPr lang="en-IN" b="1" u="sng" dirty="0">
                <a:ln w="0"/>
                <a:solidFill>
                  <a:schemeClr val="accent1"/>
                </a:solidFill>
                <a:effectLst>
                  <a:outerShdw blurRad="38100" dist="38100" dir="2700000" algn="tl">
                    <a:srgbClr val="000000">
                      <a:alpha val="43137"/>
                    </a:srgbClr>
                  </a:outerShdw>
                </a:effectLst>
                <a:sym typeface="+mn-ea"/>
              </a:rPr>
              <a:t> CONCLUSIONS</a:t>
            </a:r>
            <a:r>
              <a:rPr lang="en-IN" dirty="0">
                <a:ln w="0"/>
                <a:effectLst>
                  <a:outerShdw blurRad="38100" dist="19050" dir="2700000" algn="tl" rotWithShape="0">
                    <a:schemeClr val="dk1">
                      <a:alpha val="40000"/>
                    </a:schemeClr>
                  </a:outerShdw>
                </a:effectLst>
                <a:sym typeface="+mn-ea"/>
              </a:rPr>
              <a:t> </a:t>
            </a:r>
            <a:br>
              <a:rPr lang="en-US" dirty="0">
                <a:ln w="0"/>
                <a:effectLst>
                  <a:outerShdw blurRad="38100" dist="19050" dir="2700000" algn="tl" rotWithShape="0">
                    <a:schemeClr val="dk1">
                      <a:alpha val="40000"/>
                    </a:schemeClr>
                  </a:outerShdw>
                </a:effectLst>
              </a:rPr>
            </a:br>
            <a:br>
              <a:rPr lang="en-US" dirty="0"/>
            </a:br>
            <a:endParaRPr lang="en-US" dirty="0"/>
          </a:p>
        </p:txBody>
      </p:sp>
      <p:sp>
        <p:nvSpPr>
          <p:cNvPr id="3" name="Content Placeholder 2"/>
          <p:cNvSpPr>
            <a:spLocks noGrp="1"/>
          </p:cNvSpPr>
          <p:nvPr>
            <p:ph idx="1"/>
          </p:nvPr>
        </p:nvSpPr>
        <p:spPr>
          <a:xfrm>
            <a:off x="838200" y="1343818"/>
            <a:ext cx="10515600" cy="4741568"/>
          </a:xfrm>
        </p:spPr>
        <p:txBody>
          <a:bodyPr>
            <a:normAutofit/>
          </a:bodyPr>
          <a:lstStyle/>
          <a:p>
            <a:pPr>
              <a:lnSpc>
                <a:spcPct val="110000"/>
              </a:lnSpc>
            </a:pPr>
            <a:r>
              <a:rPr lang="en-US" dirty="0">
                <a:solidFill>
                  <a:schemeClr val="accent2"/>
                </a:solidFill>
              </a:rPr>
              <a:t>The drowsiness detection system developed is capable of detecting drowsiness in a rapid manner. </a:t>
            </a:r>
          </a:p>
          <a:p>
            <a:pPr>
              <a:lnSpc>
                <a:spcPct val="110000"/>
              </a:lnSpc>
            </a:pPr>
            <a:r>
              <a:rPr lang="en-US" dirty="0">
                <a:solidFill>
                  <a:schemeClr val="accent2"/>
                </a:solidFill>
              </a:rPr>
              <a:t>The system which can differentiate normal eye blink and drowsiness in addition to yawning which can prevent the driver from entering the state of sleepiness while driving. </a:t>
            </a:r>
          </a:p>
          <a:p>
            <a:pPr>
              <a:lnSpc>
                <a:spcPct val="110000"/>
              </a:lnSpc>
            </a:pPr>
            <a:r>
              <a:rPr lang="en-US" dirty="0">
                <a:solidFill>
                  <a:schemeClr val="accent2"/>
                </a:solidFill>
              </a:rPr>
              <a:t>The system works well even in case of drivers wearing spectacles and under low light conditions also.</a:t>
            </a:r>
          </a:p>
        </p:txBody>
      </p:sp>
      <p:sp>
        <p:nvSpPr>
          <p:cNvPr id="4" name="Date Placeholder 3"/>
          <p:cNvSpPr>
            <a:spLocks noGrp="1"/>
          </p:cNvSpPr>
          <p:nvPr>
            <p:ph type="dt" sz="half" idx="10"/>
          </p:nvPr>
        </p:nvSpPr>
        <p:spPr/>
        <p:txBody>
          <a:bodyPr/>
          <a:lstStyle/>
          <a:p>
            <a:fld id="{88C293F0-2C8D-43B9-8BF4-AE7F2B202CF1}" type="datetime3">
              <a:rPr lang="en-US" b="1" smtClean="0">
                <a:solidFill>
                  <a:schemeClr val="tx1">
                    <a:lumMod val="95000"/>
                    <a:lumOff val="5000"/>
                  </a:schemeClr>
                </a:solidFill>
              </a:rPr>
              <a:t>8 December 2021</a:t>
            </a:fld>
            <a:endParaRPr lang="en-US" b="1" dirty="0">
              <a:solidFill>
                <a:schemeClr val="tx1">
                  <a:lumMod val="95000"/>
                  <a:lumOff val="5000"/>
                </a:schemeClr>
              </a:solidFill>
            </a:endParaRPr>
          </a:p>
        </p:txBody>
      </p:sp>
      <p:sp>
        <p:nvSpPr>
          <p:cNvPr id="5" name="Footer Placeholder 4"/>
          <p:cNvSpPr>
            <a:spLocks noGrp="1"/>
          </p:cNvSpPr>
          <p:nvPr>
            <p:ph type="ftr" sz="quarter" idx="11"/>
          </p:nvPr>
        </p:nvSpPr>
        <p:spPr/>
        <p:txBody>
          <a:bodyPr/>
          <a:lstStyle/>
          <a:p>
            <a:r>
              <a:rPr lang="en-US" b="1">
                <a:solidFill>
                  <a:schemeClr val="tx1">
                    <a:lumMod val="95000"/>
                    <a:lumOff val="5000"/>
                  </a:schemeClr>
                </a:solidFill>
              </a:rPr>
              <a:t>BATCH-1                                                                                                          CMR COLLEGE OF ENGINEERING AND TECHNOLOGY</a:t>
            </a:r>
            <a:endParaRPr lang="en-US" b="1" dirty="0">
              <a:solidFill>
                <a:schemeClr val="tx1">
                  <a:lumMod val="95000"/>
                  <a:lumOff val="5000"/>
                </a:schemeClr>
              </a:solidFill>
            </a:endParaRPr>
          </a:p>
        </p:txBody>
      </p:sp>
      <p:sp>
        <p:nvSpPr>
          <p:cNvPr id="6" name="Slide Number Placeholder 5"/>
          <p:cNvSpPr>
            <a:spLocks noGrp="1"/>
          </p:cNvSpPr>
          <p:nvPr>
            <p:ph type="sldNum" sz="quarter" idx="12"/>
          </p:nvPr>
        </p:nvSpPr>
        <p:spPr/>
        <p:txBody>
          <a:bodyPr/>
          <a:lstStyle/>
          <a:p>
            <a:fld id="{CC1D2BF7-4BE8-4226-9C8B-BEE4A940446F}" type="slidenum">
              <a:rPr lang="en-US" b="1" smtClean="0">
                <a:solidFill>
                  <a:schemeClr val="tx1">
                    <a:lumMod val="95000"/>
                    <a:lumOff val="5000"/>
                  </a:schemeClr>
                </a:solidFill>
              </a:rPr>
              <a:t>18</a:t>
            </a:fld>
            <a:endParaRPr lang="en-US" b="1" dirty="0">
              <a:solidFill>
                <a:schemeClr val="tx1">
                  <a:lumMod val="95000"/>
                  <a:lumOff val="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6BA162-9C30-462D-B362-EF595F7C03F1}"/>
              </a:ext>
            </a:extLst>
          </p:cNvPr>
          <p:cNvSpPr>
            <a:spLocks noGrp="1"/>
          </p:cNvSpPr>
          <p:nvPr>
            <p:ph idx="1"/>
          </p:nvPr>
        </p:nvSpPr>
        <p:spPr>
          <a:xfrm>
            <a:off x="838200" y="1033774"/>
            <a:ext cx="10515600" cy="4351338"/>
          </a:xfrm>
        </p:spPr>
        <p:txBody>
          <a:bodyPr/>
          <a:lstStyle/>
          <a:p>
            <a:pPr>
              <a:lnSpc>
                <a:spcPct val="110000"/>
              </a:lnSpc>
            </a:pPr>
            <a:r>
              <a:rPr lang="en-US" dirty="0">
                <a:solidFill>
                  <a:schemeClr val="accent2"/>
                </a:solidFill>
              </a:rPr>
              <a:t> During the monitoring, the system is able to decide if the eyes are opened or closed. </a:t>
            </a:r>
          </a:p>
          <a:p>
            <a:pPr>
              <a:lnSpc>
                <a:spcPct val="110000"/>
              </a:lnSpc>
            </a:pPr>
            <a:r>
              <a:rPr lang="en-US" dirty="0">
                <a:solidFill>
                  <a:schemeClr val="accent2"/>
                </a:solidFill>
              </a:rPr>
              <a:t>When the eyes have been closed for about four to six seconds or yawn, the alarm beeps to alert the driver. </a:t>
            </a:r>
          </a:p>
          <a:p>
            <a:pPr>
              <a:lnSpc>
                <a:spcPct val="110000"/>
              </a:lnSpc>
            </a:pPr>
            <a:r>
              <a:rPr lang="en-US" dirty="0">
                <a:solidFill>
                  <a:schemeClr val="accent2"/>
                </a:solidFill>
              </a:rPr>
              <a:t>By doing this many accidents will reduced and provides safe life to the driver and vehicle safety.</a:t>
            </a:r>
          </a:p>
          <a:p>
            <a:endParaRPr lang="en-IN" dirty="0"/>
          </a:p>
        </p:txBody>
      </p:sp>
      <p:sp>
        <p:nvSpPr>
          <p:cNvPr id="4" name="Date Placeholder 3">
            <a:extLst>
              <a:ext uri="{FF2B5EF4-FFF2-40B4-BE49-F238E27FC236}">
                <a16:creationId xmlns:a16="http://schemas.microsoft.com/office/drawing/2014/main" id="{AB32631A-C30E-4004-A552-F5A20F9CD457}"/>
              </a:ext>
            </a:extLst>
          </p:cNvPr>
          <p:cNvSpPr>
            <a:spLocks noGrp="1"/>
          </p:cNvSpPr>
          <p:nvPr>
            <p:ph type="dt" sz="half" idx="10"/>
          </p:nvPr>
        </p:nvSpPr>
        <p:spPr/>
        <p:txBody>
          <a:bodyPr/>
          <a:lstStyle/>
          <a:p>
            <a:fld id="{DF9E4A83-AB99-48CC-B29F-365524A095F7}" type="datetime3">
              <a:rPr lang="en-US" smtClean="0"/>
              <a:t>8 December 2021</a:t>
            </a:fld>
            <a:endParaRPr lang="en-US"/>
          </a:p>
        </p:txBody>
      </p:sp>
      <p:sp>
        <p:nvSpPr>
          <p:cNvPr id="5" name="Footer Placeholder 4">
            <a:extLst>
              <a:ext uri="{FF2B5EF4-FFF2-40B4-BE49-F238E27FC236}">
                <a16:creationId xmlns:a16="http://schemas.microsoft.com/office/drawing/2014/main" id="{B9954847-D229-4FF5-873B-47DDEF97E2C1}"/>
              </a:ext>
            </a:extLst>
          </p:cNvPr>
          <p:cNvSpPr>
            <a:spLocks noGrp="1"/>
          </p:cNvSpPr>
          <p:nvPr>
            <p:ph type="ftr" sz="quarter" idx="11"/>
          </p:nvPr>
        </p:nvSpPr>
        <p:spPr/>
        <p:txBody>
          <a:bodyPr/>
          <a:lstStyle/>
          <a:p>
            <a:r>
              <a:rPr lang="en-US"/>
              <a:t>BATCH-1                                                                                                          CMR COLLEGE OF ENGINEERING AND TECHNOLOGY</a:t>
            </a:r>
          </a:p>
        </p:txBody>
      </p:sp>
      <p:sp>
        <p:nvSpPr>
          <p:cNvPr id="6" name="Slide Number Placeholder 5">
            <a:extLst>
              <a:ext uri="{FF2B5EF4-FFF2-40B4-BE49-F238E27FC236}">
                <a16:creationId xmlns:a16="http://schemas.microsoft.com/office/drawing/2014/main" id="{55F2339F-AF2A-47D1-B13F-D1E99198ACB8}"/>
              </a:ext>
            </a:extLst>
          </p:cNvPr>
          <p:cNvSpPr>
            <a:spLocks noGrp="1"/>
          </p:cNvSpPr>
          <p:nvPr>
            <p:ph type="sldNum" sz="quarter" idx="12"/>
          </p:nvPr>
        </p:nvSpPr>
        <p:spPr/>
        <p:txBody>
          <a:bodyPr/>
          <a:lstStyle/>
          <a:p>
            <a:fld id="{CC1D2BF7-4BE8-4226-9C8B-BEE4A940446F}" type="slidenum">
              <a:rPr lang="en-US" smtClean="0"/>
              <a:t>19</a:t>
            </a:fld>
            <a:endParaRPr lang="en-US"/>
          </a:p>
        </p:txBody>
      </p:sp>
      <p:sp>
        <p:nvSpPr>
          <p:cNvPr id="7" name="Rectangles 7">
            <a:extLst>
              <a:ext uri="{FF2B5EF4-FFF2-40B4-BE49-F238E27FC236}">
                <a16:creationId xmlns:a16="http://schemas.microsoft.com/office/drawing/2014/main" id="{69110601-4010-413D-8D75-DC3ACA748E93}"/>
              </a:ext>
            </a:extLst>
          </p:cNvPr>
          <p:cNvSpPr/>
          <p:nvPr/>
        </p:nvSpPr>
        <p:spPr>
          <a:xfrm>
            <a:off x="2355215" y="894715"/>
            <a:ext cx="7122160" cy="5239385"/>
          </a:xfrm>
          <a:prstGeom prst="rect">
            <a:avLst/>
          </a:prstGeom>
          <a:blipFill rotWithShape="1">
            <a:blip r:embed="rId2">
              <a:alphaModFix amt="13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2615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s 7"/>
          <p:cNvSpPr/>
          <p:nvPr/>
        </p:nvSpPr>
        <p:spPr>
          <a:xfrm>
            <a:off x="2534920" y="762635"/>
            <a:ext cx="7122160" cy="5239385"/>
          </a:xfrm>
          <a:prstGeom prst="rect">
            <a:avLst/>
          </a:prstGeom>
          <a:blipFill rotWithShape="1">
            <a:blip r:embed="rId2">
              <a:alphaModFix amt="13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88060" y="99695"/>
            <a:ext cx="2907030" cy="1325880"/>
          </a:xfrm>
        </p:spPr>
        <p:txBody>
          <a:bodyPr>
            <a:noAutofit/>
          </a:bodyPr>
          <a:lstStyle/>
          <a:p>
            <a:r>
              <a:rPr lang="en-US" b="1" u="sng" dirty="0">
                <a:ln w="10160">
                  <a:solidFill>
                    <a:schemeClr val="accent5"/>
                  </a:solidFill>
                  <a:prstDash val="solid"/>
                </a:ln>
                <a:solidFill>
                  <a:schemeClr val="accent1"/>
                </a:solidFill>
                <a:effectLst>
                  <a:outerShdw blurRad="38100" dist="22860" dir="5400000" algn="tl" rotWithShape="0">
                    <a:srgbClr val="000000">
                      <a:alpha val="30000"/>
                    </a:srgbClr>
                  </a:outerShdw>
                </a:effectLst>
                <a:cs typeface="+mj-lt"/>
              </a:rPr>
              <a:t>CONTENTS</a:t>
            </a:r>
          </a:p>
        </p:txBody>
      </p:sp>
      <p:sp>
        <p:nvSpPr>
          <p:cNvPr id="3" name="Content Placeholder 2"/>
          <p:cNvSpPr>
            <a:spLocks noGrp="1"/>
          </p:cNvSpPr>
          <p:nvPr>
            <p:ph sz="half" idx="1"/>
          </p:nvPr>
        </p:nvSpPr>
        <p:spPr>
          <a:xfrm>
            <a:off x="784225" y="485153"/>
            <a:ext cx="5594350" cy="5516867"/>
          </a:xfrm>
        </p:spPr>
        <p:txBody>
          <a:bodyPr>
            <a:noAutofit/>
          </a:bodyPr>
          <a:lstStyle/>
          <a:p>
            <a:pPr marL="457200" lvl="1" indent="0">
              <a:buNone/>
            </a:pPr>
            <a:endParaRPr lang="en-US" sz="2000" b="1" dirty="0">
              <a:solidFill>
                <a:srgbClr val="993366"/>
              </a:solidFill>
            </a:endParaRPr>
          </a:p>
          <a:p>
            <a:pPr marL="457200" lvl="1" indent="0">
              <a:buNone/>
            </a:pPr>
            <a:r>
              <a:rPr lang="en-US" sz="2000" b="1" dirty="0">
                <a:solidFill>
                  <a:srgbClr val="993366"/>
                </a:solidFill>
              </a:rPr>
              <a:t>                                        </a:t>
            </a:r>
          </a:p>
          <a:p>
            <a:pPr marL="457200" lvl="1" indent="0">
              <a:buNone/>
            </a:pPr>
            <a:r>
              <a:rPr lang="en-US" sz="2000" b="1" dirty="0">
                <a:solidFill>
                  <a:srgbClr val="993366"/>
                </a:solidFill>
              </a:rPr>
              <a:t>                                                       </a:t>
            </a:r>
          </a:p>
          <a:p>
            <a:pPr algn="just"/>
            <a:r>
              <a:rPr lang="en-US" b="1" dirty="0">
                <a:solidFill>
                  <a:srgbClr val="E60000"/>
                </a:solidFill>
              </a:rPr>
              <a:t>Problem Statement</a:t>
            </a:r>
          </a:p>
          <a:p>
            <a:pPr algn="just"/>
            <a:r>
              <a:rPr lang="en-US" b="1" dirty="0">
                <a:solidFill>
                  <a:srgbClr val="E60000"/>
                </a:solidFill>
              </a:rPr>
              <a:t>Motivation for the Project</a:t>
            </a:r>
          </a:p>
          <a:p>
            <a:pPr algn="just"/>
            <a:r>
              <a:rPr lang="en-US" b="1" dirty="0">
                <a:solidFill>
                  <a:srgbClr val="E60000"/>
                </a:solidFill>
              </a:rPr>
              <a:t>Objective</a:t>
            </a:r>
          </a:p>
          <a:p>
            <a:pPr algn="just"/>
            <a:r>
              <a:rPr lang="en-US" b="1" dirty="0">
                <a:solidFill>
                  <a:srgbClr val="E60000"/>
                </a:solidFill>
              </a:rPr>
              <a:t>Scope and Limitations</a:t>
            </a:r>
          </a:p>
          <a:p>
            <a:pPr algn="just"/>
            <a:r>
              <a:rPr lang="en-US" b="1" dirty="0">
                <a:solidFill>
                  <a:srgbClr val="E60000"/>
                </a:solidFill>
              </a:rPr>
              <a:t>Existing Solutions</a:t>
            </a:r>
          </a:p>
          <a:p>
            <a:pPr algn="just"/>
            <a:r>
              <a:rPr lang="en-US" b="1" dirty="0">
                <a:solidFill>
                  <a:srgbClr val="E60000"/>
                </a:solidFill>
              </a:rPr>
              <a:t>Disadvantages of Existing Solutions</a:t>
            </a:r>
          </a:p>
          <a:p>
            <a:pPr algn="just"/>
            <a:r>
              <a:rPr lang="en-US" b="1" dirty="0">
                <a:solidFill>
                  <a:srgbClr val="E60000"/>
                </a:solidFill>
              </a:rPr>
              <a:t>Proposed model</a:t>
            </a:r>
          </a:p>
          <a:p>
            <a:pPr algn="just"/>
            <a:endParaRPr lang="en-US" b="1" dirty="0">
              <a:solidFill>
                <a:srgbClr val="E60000"/>
              </a:solidFill>
            </a:endParaRPr>
          </a:p>
          <a:p>
            <a:pPr marL="285750" indent="-285750"/>
            <a:endParaRPr lang="en-US" sz="2400" dirty="0">
              <a:solidFill>
                <a:srgbClr val="993366"/>
              </a:solidFill>
            </a:endParaRPr>
          </a:p>
          <a:p>
            <a:pPr marL="342900" indent="-342900"/>
            <a:endParaRPr lang="en-US" sz="2000" b="1" dirty="0">
              <a:solidFill>
                <a:srgbClr val="993366"/>
              </a:solidFill>
            </a:endParaRPr>
          </a:p>
          <a:p>
            <a:pPr marL="342900" indent="-342900"/>
            <a:endParaRPr lang="en-US" sz="2000" b="1" dirty="0">
              <a:solidFill>
                <a:srgbClr val="993366"/>
              </a:solidFill>
            </a:endParaRPr>
          </a:p>
          <a:p>
            <a:pPr marL="342900" indent="-342900"/>
            <a:endParaRPr lang="en-US" sz="2000" b="1" dirty="0">
              <a:solidFill>
                <a:srgbClr val="993366"/>
              </a:solidFill>
            </a:endParaRPr>
          </a:p>
          <a:p>
            <a:pPr marL="342900" indent="-342900"/>
            <a:endParaRPr lang="en-US" sz="2000" b="1" dirty="0">
              <a:solidFill>
                <a:srgbClr val="993366"/>
              </a:solidFill>
            </a:endParaRPr>
          </a:p>
          <a:p>
            <a:pPr marL="342900" indent="-342900"/>
            <a:endParaRPr lang="en-US" sz="2000" b="1" dirty="0">
              <a:solidFill>
                <a:srgbClr val="993366"/>
              </a:solidFill>
            </a:endParaRPr>
          </a:p>
          <a:p>
            <a:pPr marL="342900" indent="-342900"/>
            <a:endParaRPr lang="en-US" sz="2000" b="1" dirty="0">
              <a:solidFill>
                <a:srgbClr val="993366"/>
              </a:solidFill>
            </a:endParaRPr>
          </a:p>
          <a:p>
            <a:pPr marL="342900" indent="-342900"/>
            <a:endParaRPr lang="en-US" sz="2000" b="1" dirty="0">
              <a:solidFill>
                <a:srgbClr val="993366"/>
              </a:solidFill>
            </a:endParaRPr>
          </a:p>
          <a:p>
            <a:pPr marL="342900" indent="-342900"/>
            <a:endParaRPr lang="en-US" sz="2000" b="1" dirty="0">
              <a:solidFill>
                <a:srgbClr val="993366"/>
              </a:solidFill>
            </a:endParaRPr>
          </a:p>
          <a:p>
            <a:pPr marL="342900" indent="-342900"/>
            <a:endParaRPr lang="en-US" sz="2000" b="1" dirty="0">
              <a:solidFill>
                <a:srgbClr val="993366"/>
              </a:solidFill>
            </a:endParaRPr>
          </a:p>
          <a:p>
            <a:pPr marL="0" indent="0">
              <a:buNone/>
            </a:pPr>
            <a:endParaRPr lang="en-US" sz="2000" b="1" dirty="0">
              <a:solidFill>
                <a:srgbClr val="993366"/>
              </a:solidFill>
            </a:endParaRPr>
          </a:p>
        </p:txBody>
      </p:sp>
      <p:sp>
        <p:nvSpPr>
          <p:cNvPr id="4" name="Date Placeholder 3"/>
          <p:cNvSpPr>
            <a:spLocks noGrp="1"/>
          </p:cNvSpPr>
          <p:nvPr>
            <p:ph type="dt" sz="half" idx="10"/>
          </p:nvPr>
        </p:nvSpPr>
        <p:spPr/>
        <p:txBody>
          <a:bodyPr/>
          <a:lstStyle/>
          <a:p>
            <a:fld id="{4BEF529E-44D8-490B-AF3E-71F8D678BDBB}" type="datetime3">
              <a:rPr lang="en-US" b="1" smtClean="0">
                <a:solidFill>
                  <a:schemeClr val="tx1">
                    <a:lumMod val="95000"/>
                    <a:lumOff val="5000"/>
                  </a:schemeClr>
                </a:solidFill>
              </a:rPr>
              <a:t>8 December 2021</a:t>
            </a:fld>
            <a:endParaRPr lang="en-US" b="1" dirty="0">
              <a:solidFill>
                <a:schemeClr val="tx1">
                  <a:lumMod val="95000"/>
                  <a:lumOff val="5000"/>
                </a:schemeClr>
              </a:solidFill>
            </a:endParaRPr>
          </a:p>
        </p:txBody>
      </p:sp>
      <p:sp>
        <p:nvSpPr>
          <p:cNvPr id="5" name="Footer Placeholder 4"/>
          <p:cNvSpPr>
            <a:spLocks noGrp="1"/>
          </p:cNvSpPr>
          <p:nvPr>
            <p:ph type="ftr" sz="quarter" idx="11"/>
          </p:nvPr>
        </p:nvSpPr>
        <p:spPr/>
        <p:txBody>
          <a:bodyPr/>
          <a:lstStyle/>
          <a:p>
            <a:r>
              <a:rPr lang="en-US" b="1">
                <a:solidFill>
                  <a:schemeClr val="tx1">
                    <a:lumMod val="95000"/>
                    <a:lumOff val="5000"/>
                  </a:schemeClr>
                </a:solidFill>
              </a:rPr>
              <a:t>BATCH-1                                                                                                          CMR COLLEGE OF ENGINEERING AND TECHNOLOGY</a:t>
            </a:r>
            <a:endParaRPr lang="en-US" b="1" dirty="0">
              <a:solidFill>
                <a:schemeClr val="tx1">
                  <a:lumMod val="95000"/>
                  <a:lumOff val="5000"/>
                </a:schemeClr>
              </a:solidFill>
            </a:endParaRPr>
          </a:p>
        </p:txBody>
      </p:sp>
      <p:sp>
        <p:nvSpPr>
          <p:cNvPr id="6" name="Slide Number Placeholder 5"/>
          <p:cNvSpPr>
            <a:spLocks noGrp="1"/>
          </p:cNvSpPr>
          <p:nvPr>
            <p:ph type="sldNum" sz="quarter" idx="12"/>
          </p:nvPr>
        </p:nvSpPr>
        <p:spPr/>
        <p:txBody>
          <a:bodyPr/>
          <a:lstStyle/>
          <a:p>
            <a:fld id="{CC1D2BF7-4BE8-4226-9C8B-BEE4A940446F}" type="slidenum">
              <a:rPr lang="en-US" b="1" smtClean="0">
                <a:solidFill>
                  <a:schemeClr val="tx1">
                    <a:lumMod val="95000"/>
                    <a:lumOff val="5000"/>
                  </a:schemeClr>
                </a:solidFill>
              </a:rPr>
              <a:t>2</a:t>
            </a:fld>
            <a:endParaRPr lang="en-US" b="1" dirty="0">
              <a:solidFill>
                <a:schemeClr val="tx1">
                  <a:lumMod val="95000"/>
                  <a:lumOff val="5000"/>
                </a:schemeClr>
              </a:solidFill>
            </a:endParaRPr>
          </a:p>
        </p:txBody>
      </p:sp>
      <p:sp>
        <p:nvSpPr>
          <p:cNvPr id="7" name="Text Box 6"/>
          <p:cNvSpPr txBox="1"/>
          <p:nvPr/>
        </p:nvSpPr>
        <p:spPr>
          <a:xfrm>
            <a:off x="6821805" y="1425575"/>
            <a:ext cx="5117465" cy="505972"/>
          </a:xfrm>
          <a:prstGeom prst="rect">
            <a:avLst/>
          </a:prstGeom>
          <a:noFill/>
        </p:spPr>
        <p:txBody>
          <a:bodyPr wrap="square" rtlCol="0">
            <a:spAutoFit/>
          </a:bodyPr>
          <a:lstStyle/>
          <a:p>
            <a:pPr algn="just">
              <a:lnSpc>
                <a:spcPct val="120000"/>
              </a:lnSpc>
            </a:pPr>
            <a:r>
              <a:rPr lang="en-US" sz="2400" b="1" dirty="0">
                <a:solidFill>
                  <a:srgbClr val="993366"/>
                </a:solidFill>
                <a:sym typeface="+mn-ea"/>
              </a:rPr>
              <a:t> </a:t>
            </a:r>
            <a:endParaRPr lang="en-US" sz="2400" dirty="0"/>
          </a:p>
        </p:txBody>
      </p:sp>
      <p:sp>
        <p:nvSpPr>
          <p:cNvPr id="9" name="TextBox 8">
            <a:extLst>
              <a:ext uri="{FF2B5EF4-FFF2-40B4-BE49-F238E27FC236}">
                <a16:creationId xmlns:a16="http://schemas.microsoft.com/office/drawing/2014/main" id="{FCC496E6-57FC-493D-9B5F-279ED358CE8B}"/>
              </a:ext>
            </a:extLst>
          </p:cNvPr>
          <p:cNvSpPr txBox="1"/>
          <p:nvPr/>
        </p:nvSpPr>
        <p:spPr>
          <a:xfrm>
            <a:off x="6932930" y="1425575"/>
            <a:ext cx="4161790" cy="3786505"/>
          </a:xfrm>
          <a:prstGeom prst="rect">
            <a:avLst/>
          </a:prstGeom>
          <a:noFill/>
        </p:spPr>
        <p:txBody>
          <a:bodyPr wrap="square" rtlCol="0">
            <a:spAutoFit/>
          </a:bodyPr>
          <a:lstStyle/>
          <a:p>
            <a:pPr marL="457200" indent="-457200" algn="just">
              <a:buFont typeface="Arial" panose="020B0604020202020204" pitchFamily="34" charset="0"/>
              <a:buChar char="•"/>
            </a:pPr>
            <a:r>
              <a:rPr lang="en-US" sz="2800" b="1" dirty="0">
                <a:solidFill>
                  <a:srgbClr val="E60000"/>
                </a:solidFill>
              </a:rPr>
              <a:t>Flow chart</a:t>
            </a:r>
          </a:p>
          <a:p>
            <a:pPr marL="457200" indent="-457200" algn="just">
              <a:buFont typeface="Arial" panose="020B0604020202020204" pitchFamily="34" charset="0"/>
              <a:buChar char="•"/>
            </a:pPr>
            <a:r>
              <a:rPr lang="en-US" sz="2800" b="1" dirty="0">
                <a:solidFill>
                  <a:srgbClr val="E60000"/>
                </a:solidFill>
              </a:rPr>
              <a:t>Results</a:t>
            </a:r>
          </a:p>
          <a:p>
            <a:pPr marL="457200" indent="-457200" algn="just">
              <a:buFont typeface="Arial" panose="020B0604020202020204" pitchFamily="34" charset="0"/>
              <a:buChar char="•"/>
            </a:pPr>
            <a:r>
              <a:rPr lang="en-US" sz="2800" b="1" dirty="0">
                <a:solidFill>
                  <a:srgbClr val="E60000"/>
                </a:solidFill>
              </a:rPr>
              <a:t>Software and Hardware specifications</a:t>
            </a:r>
          </a:p>
          <a:p>
            <a:pPr marL="457200" indent="-457200" algn="just">
              <a:buFont typeface="Arial" panose="020B0604020202020204" pitchFamily="34" charset="0"/>
              <a:buChar char="•"/>
            </a:pPr>
            <a:r>
              <a:rPr lang="en-US" sz="2800" b="1" dirty="0">
                <a:solidFill>
                  <a:srgbClr val="E60000"/>
                </a:solidFill>
              </a:rPr>
              <a:t>Advantages </a:t>
            </a:r>
          </a:p>
          <a:p>
            <a:pPr algn="just"/>
            <a:r>
              <a:rPr lang="en-US" sz="2800" b="1" dirty="0">
                <a:solidFill>
                  <a:srgbClr val="E60000"/>
                </a:solidFill>
              </a:rPr>
              <a:t>     and Disadvantages</a:t>
            </a:r>
          </a:p>
          <a:p>
            <a:pPr marL="457200" indent="-457200" algn="just">
              <a:buFont typeface="Arial" panose="020B0604020202020204" pitchFamily="34" charset="0"/>
              <a:buChar char="•"/>
            </a:pPr>
            <a:r>
              <a:rPr lang="en-US" sz="2800" b="1" dirty="0">
                <a:solidFill>
                  <a:srgbClr val="E60000"/>
                </a:solidFill>
              </a:rPr>
              <a:t>Conclusion</a:t>
            </a:r>
          </a:p>
          <a:p>
            <a:pPr marL="457200" indent="-457200" algn="just">
              <a:buFont typeface="Arial" panose="020B0604020202020204" pitchFamily="34" charset="0"/>
              <a:buChar char="•"/>
            </a:pPr>
            <a:r>
              <a:rPr lang="en-US" sz="2800" b="1" dirty="0">
                <a:solidFill>
                  <a:srgbClr val="E60000"/>
                </a:solidFill>
              </a:rPr>
              <a:t>References                                                                               </a:t>
            </a:r>
          </a:p>
          <a:p>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s 7"/>
          <p:cNvSpPr/>
          <p:nvPr/>
        </p:nvSpPr>
        <p:spPr>
          <a:xfrm>
            <a:off x="2355215" y="894715"/>
            <a:ext cx="7122160" cy="5239385"/>
          </a:xfrm>
          <a:prstGeom prst="rect">
            <a:avLst/>
          </a:prstGeom>
          <a:blipFill rotWithShape="1">
            <a:blip r:embed="rId2">
              <a:alphaModFix amt="13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91577" y="702945"/>
            <a:ext cx="3046095" cy="1178560"/>
          </a:xfrm>
        </p:spPr>
        <p:txBody>
          <a:bodyPr>
            <a:normAutofit fontScale="90000"/>
          </a:bodyPr>
          <a:lstStyle/>
          <a:p>
            <a:pPr algn="ctr"/>
            <a:r>
              <a:rPr lang="en-IN" b="1" u="sng" dirty="0">
                <a:ln w="0"/>
                <a:solidFill>
                  <a:schemeClr val="accent1"/>
                </a:solidFill>
                <a:effectLst>
                  <a:outerShdw blurRad="38100" dist="19050" dir="2700000" algn="tl" rotWithShape="0">
                    <a:schemeClr val="dk1">
                      <a:alpha val="40000"/>
                    </a:schemeClr>
                  </a:outerShdw>
                </a:effectLst>
                <a:sym typeface="+mn-ea"/>
              </a:rPr>
              <a:t>REFERENCES</a:t>
            </a:r>
            <a:br>
              <a:rPr lang="en-US" dirty="0">
                <a:ln w="0"/>
                <a:effectLst>
                  <a:outerShdw blurRad="38100" dist="19050" dir="2700000" algn="tl" rotWithShape="0">
                    <a:schemeClr val="dk1">
                      <a:alpha val="40000"/>
                    </a:schemeClr>
                  </a:outerShdw>
                </a:effectLst>
              </a:rPr>
            </a:br>
            <a:endParaRPr lang="en-US" dirty="0"/>
          </a:p>
        </p:txBody>
      </p:sp>
      <p:sp>
        <p:nvSpPr>
          <p:cNvPr id="3" name="Content Placeholder 2"/>
          <p:cNvSpPr>
            <a:spLocks noGrp="1"/>
          </p:cNvSpPr>
          <p:nvPr>
            <p:ph idx="1"/>
          </p:nvPr>
        </p:nvSpPr>
        <p:spPr>
          <a:xfrm>
            <a:off x="838200" y="1689734"/>
            <a:ext cx="10515600" cy="4351338"/>
          </a:xfrm>
        </p:spPr>
        <p:txBody>
          <a:bodyPr>
            <a:normAutofit/>
          </a:bodyPr>
          <a:lstStyle/>
          <a:p>
            <a:pPr marL="0" indent="0">
              <a:lnSpc>
                <a:spcPct val="100000"/>
              </a:lnSpc>
              <a:buNone/>
            </a:pPr>
            <a:r>
              <a:rPr lang="en-US" sz="2400" dirty="0">
                <a:solidFill>
                  <a:srgbClr val="00B0F0"/>
                </a:solidFill>
                <a:latin typeface="Bahnschrift SemiBold" panose="020B0502040204020203" pitchFamily="34" charset="0"/>
                <a:hlinkClick r:id="rId3">
                  <a:extLst>
                    <a:ext uri="{A12FA001-AC4F-418D-AE19-62706E023703}">
                      <ahyp:hlinkClr xmlns:ahyp="http://schemas.microsoft.com/office/drawing/2018/hyperlinkcolor" val="tx"/>
                    </a:ext>
                  </a:extLst>
                </a:hlinkClick>
              </a:rPr>
              <a:t>Detecting Driver Drowsiness Based on Sensors: A Review (nih.gov)</a:t>
            </a:r>
            <a:endParaRPr lang="en-US" sz="2400" dirty="0">
              <a:solidFill>
                <a:srgbClr val="00B0F0"/>
              </a:solidFill>
              <a:latin typeface="Bahnschrift SemiBold" panose="020B0502040204020203" pitchFamily="34" charset="0"/>
            </a:endParaRPr>
          </a:p>
          <a:p>
            <a:pPr marL="0" indent="0">
              <a:lnSpc>
                <a:spcPct val="100000"/>
              </a:lnSpc>
              <a:buNone/>
            </a:pPr>
            <a:r>
              <a:rPr lang="en-IN" sz="2400" dirty="0">
                <a:solidFill>
                  <a:srgbClr val="00B0F0"/>
                </a:solidFill>
                <a:latin typeface="Bahnschrift SemiBold" panose="020B0502040204020203" pitchFamily="34" charset="0"/>
                <a:hlinkClick r:id="rId4">
                  <a:extLst>
                    <a:ext uri="{A12FA001-AC4F-418D-AE19-62706E023703}">
                      <ahyp:hlinkClr xmlns:ahyp="http://schemas.microsoft.com/office/drawing/2018/hyperlinkcolor" val="tx"/>
                    </a:ext>
                  </a:extLst>
                </a:hlinkClick>
              </a:rPr>
              <a:t>IoT-Based Smart Alert System for Drowsy Driver Detection (hindawi.com)</a:t>
            </a:r>
            <a:endParaRPr lang="en-US" sz="2400" dirty="0">
              <a:solidFill>
                <a:srgbClr val="00B0F0"/>
              </a:solidFill>
              <a:latin typeface="Bahnschrift SemiBold" panose="020B0502040204020203" pitchFamily="34" charset="0"/>
            </a:endParaRPr>
          </a:p>
          <a:p>
            <a:pPr marL="0" indent="0">
              <a:lnSpc>
                <a:spcPct val="100000"/>
              </a:lnSpc>
              <a:buNone/>
            </a:pPr>
            <a:r>
              <a:rPr lang="en-US" sz="2400" dirty="0">
                <a:solidFill>
                  <a:srgbClr val="00B0F0"/>
                </a:solidFill>
                <a:latin typeface="Bahnschrift SemiBold" panose="020B0502040204020203" pitchFamily="34" charset="0"/>
                <a:hlinkClick r:id="rId5">
                  <a:extLst>
                    <a:ext uri="{A12FA001-AC4F-418D-AE19-62706E023703}">
                      <ahyp:hlinkClr xmlns:ahyp="http://schemas.microsoft.com/office/drawing/2018/hyperlinkcolor" val="tx"/>
                    </a:ext>
                  </a:extLst>
                </a:hlinkClick>
              </a:rPr>
              <a:t>Drowsiness Detection with Machine Learning | by Grant Zhong | Towards Data Science</a:t>
            </a:r>
            <a:endParaRPr lang="en-US" sz="2400" dirty="0">
              <a:solidFill>
                <a:srgbClr val="00B0F0"/>
              </a:solidFill>
              <a:latin typeface="Bahnschrift SemiBold" panose="020B0502040204020203" pitchFamily="34" charset="0"/>
            </a:endParaRPr>
          </a:p>
        </p:txBody>
      </p:sp>
      <p:sp>
        <p:nvSpPr>
          <p:cNvPr id="4" name="Date Placeholder 3"/>
          <p:cNvSpPr>
            <a:spLocks noGrp="1"/>
          </p:cNvSpPr>
          <p:nvPr>
            <p:ph type="dt" sz="half" idx="10"/>
          </p:nvPr>
        </p:nvSpPr>
        <p:spPr/>
        <p:txBody>
          <a:bodyPr/>
          <a:lstStyle/>
          <a:p>
            <a:fld id="{528DB101-1F0D-42FF-BB4F-3402AF543298}" type="datetime3">
              <a:rPr lang="en-US" b="1" smtClean="0">
                <a:solidFill>
                  <a:schemeClr val="tx1">
                    <a:lumMod val="95000"/>
                    <a:lumOff val="5000"/>
                  </a:schemeClr>
                </a:solidFill>
              </a:rPr>
              <a:t>8 December 2021</a:t>
            </a:fld>
            <a:endParaRPr lang="en-US" b="1" dirty="0">
              <a:solidFill>
                <a:schemeClr val="tx1">
                  <a:lumMod val="95000"/>
                  <a:lumOff val="5000"/>
                </a:schemeClr>
              </a:solidFill>
            </a:endParaRPr>
          </a:p>
        </p:txBody>
      </p:sp>
      <p:sp>
        <p:nvSpPr>
          <p:cNvPr id="5" name="Footer Placeholder 4"/>
          <p:cNvSpPr>
            <a:spLocks noGrp="1"/>
          </p:cNvSpPr>
          <p:nvPr>
            <p:ph type="ftr" sz="quarter" idx="11"/>
          </p:nvPr>
        </p:nvSpPr>
        <p:spPr/>
        <p:txBody>
          <a:bodyPr/>
          <a:lstStyle/>
          <a:p>
            <a:r>
              <a:rPr lang="en-US" b="1">
                <a:solidFill>
                  <a:schemeClr val="tx1">
                    <a:lumMod val="95000"/>
                    <a:lumOff val="5000"/>
                  </a:schemeClr>
                </a:solidFill>
              </a:rPr>
              <a:t>BATCH-1                                                                                                          CMR COLLEGE OF ENGINEERING AND TECHNOLOGY</a:t>
            </a:r>
            <a:endParaRPr lang="en-US" b="1" dirty="0">
              <a:solidFill>
                <a:schemeClr val="tx1">
                  <a:lumMod val="95000"/>
                  <a:lumOff val="5000"/>
                </a:schemeClr>
              </a:solidFill>
            </a:endParaRPr>
          </a:p>
        </p:txBody>
      </p:sp>
      <p:sp>
        <p:nvSpPr>
          <p:cNvPr id="6" name="Slide Number Placeholder 5"/>
          <p:cNvSpPr>
            <a:spLocks noGrp="1"/>
          </p:cNvSpPr>
          <p:nvPr>
            <p:ph type="sldNum" sz="quarter" idx="12"/>
          </p:nvPr>
        </p:nvSpPr>
        <p:spPr/>
        <p:txBody>
          <a:bodyPr/>
          <a:lstStyle/>
          <a:p>
            <a:fld id="{CC1D2BF7-4BE8-4226-9C8B-BEE4A940446F}" type="slidenum">
              <a:rPr lang="en-US" b="1" smtClean="0">
                <a:solidFill>
                  <a:schemeClr val="tx1">
                    <a:lumMod val="95000"/>
                    <a:lumOff val="5000"/>
                  </a:schemeClr>
                </a:solidFill>
              </a:rPr>
              <a:t>20</a:t>
            </a:fld>
            <a:endParaRPr lang="en-US" b="1" dirty="0">
              <a:solidFill>
                <a:schemeClr val="tx1">
                  <a:lumMod val="95000"/>
                  <a:lumOff val="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s 7"/>
          <p:cNvSpPr/>
          <p:nvPr/>
        </p:nvSpPr>
        <p:spPr>
          <a:xfrm>
            <a:off x="2424430" y="433070"/>
            <a:ext cx="7122160" cy="5239385"/>
          </a:xfrm>
          <a:prstGeom prst="rect">
            <a:avLst/>
          </a:prstGeom>
          <a:blipFill rotWithShape="1">
            <a:blip r:embed="rId2">
              <a:alphaModFix amt="11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15479830" y="2333948"/>
            <a:ext cx="34978319" cy="2027974"/>
          </a:xfrm>
        </p:spPr>
        <p:txBody>
          <a:bodyPr>
            <a:normAutofit/>
          </a:bodyPr>
          <a:lstStyle/>
          <a:p>
            <a:pPr algn="l"/>
            <a:r>
              <a:rPr lang="en-US" dirty="0"/>
              <a:t>                </a:t>
            </a:r>
            <a:r>
              <a:rPr lang="en-US" dirty="0">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en-US" sz="8000" dirty="0">
                <a:ln w="10160">
                  <a:solidFill>
                    <a:schemeClr val="accent5"/>
                  </a:solidFill>
                  <a:prstDash val="solid"/>
                </a:ln>
                <a:solidFill>
                  <a:srgbClr val="FFFFFF"/>
                </a:solidFill>
                <a:effectLst>
                  <a:outerShdw blurRad="38100" dist="22860" dir="5400000" algn="tl" rotWithShape="0">
                    <a:srgbClr val="000000">
                      <a:alpha val="30000"/>
                    </a:srgbClr>
                  </a:outerShdw>
                </a:effectLst>
              </a:rPr>
              <a:t>           </a:t>
            </a:r>
            <a:endParaRPr lang="en-US" sz="8000" b="1" dirty="0">
              <a:ln w="10160">
                <a:solidFill>
                  <a:schemeClr val="accent5"/>
                </a:solidFill>
                <a:prstDash val="solid"/>
              </a:ln>
              <a:solidFill>
                <a:schemeClr val="accent1"/>
              </a:solidFill>
              <a:effectLst>
                <a:outerShdw blurRad="38100" dist="22860" dir="5400000" algn="tl" rotWithShape="0">
                  <a:srgbClr val="000000">
                    <a:alpha val="30000"/>
                  </a:srgbClr>
                </a:outerShdw>
              </a:effectLst>
            </a:endParaRPr>
          </a:p>
        </p:txBody>
      </p:sp>
      <p:sp>
        <p:nvSpPr>
          <p:cNvPr id="5" name="Date Placeholder 4"/>
          <p:cNvSpPr>
            <a:spLocks noGrp="1"/>
          </p:cNvSpPr>
          <p:nvPr>
            <p:ph type="dt" sz="half" idx="10"/>
          </p:nvPr>
        </p:nvSpPr>
        <p:spPr/>
        <p:txBody>
          <a:bodyPr/>
          <a:lstStyle/>
          <a:p>
            <a:fld id="{FB520068-E02E-4A7B-A45C-CEF20559FBBD}" type="datetime3">
              <a:rPr lang="en-US" b="1" smtClean="0">
                <a:solidFill>
                  <a:schemeClr val="tx1">
                    <a:lumMod val="95000"/>
                    <a:lumOff val="5000"/>
                  </a:schemeClr>
                </a:solidFill>
              </a:rPr>
              <a:t>8 December 2021</a:t>
            </a:fld>
            <a:endParaRPr lang="en-US" b="1" dirty="0">
              <a:solidFill>
                <a:schemeClr val="tx1">
                  <a:lumMod val="95000"/>
                  <a:lumOff val="5000"/>
                </a:schemeClr>
              </a:solidFill>
            </a:endParaRPr>
          </a:p>
        </p:txBody>
      </p:sp>
      <p:sp>
        <p:nvSpPr>
          <p:cNvPr id="6" name="Footer Placeholder 5"/>
          <p:cNvSpPr>
            <a:spLocks noGrp="1"/>
          </p:cNvSpPr>
          <p:nvPr>
            <p:ph type="ftr" sz="quarter" idx="11"/>
          </p:nvPr>
        </p:nvSpPr>
        <p:spPr/>
        <p:txBody>
          <a:bodyPr/>
          <a:lstStyle/>
          <a:p>
            <a:r>
              <a:rPr lang="en-US" b="1">
                <a:solidFill>
                  <a:schemeClr val="tx1">
                    <a:lumMod val="95000"/>
                    <a:lumOff val="5000"/>
                  </a:schemeClr>
                </a:solidFill>
              </a:rPr>
              <a:t>BATCH-1                                                                                                          CMR COLLEGE OF ENGINEERING AND TECHNOLOGY</a:t>
            </a:r>
            <a:endParaRPr lang="en-US" b="1" dirty="0">
              <a:solidFill>
                <a:schemeClr val="tx1">
                  <a:lumMod val="95000"/>
                  <a:lumOff val="5000"/>
                </a:schemeClr>
              </a:solidFill>
            </a:endParaRPr>
          </a:p>
        </p:txBody>
      </p:sp>
      <p:sp>
        <p:nvSpPr>
          <p:cNvPr id="7" name="Slide Number Placeholder 6"/>
          <p:cNvSpPr>
            <a:spLocks noGrp="1"/>
          </p:cNvSpPr>
          <p:nvPr>
            <p:ph type="sldNum" sz="quarter" idx="12"/>
          </p:nvPr>
        </p:nvSpPr>
        <p:spPr/>
        <p:txBody>
          <a:bodyPr/>
          <a:lstStyle/>
          <a:p>
            <a:fld id="{CC1D2BF7-4BE8-4226-9C8B-BEE4A940446F}" type="slidenum">
              <a:rPr lang="en-US" b="1" smtClean="0">
                <a:solidFill>
                  <a:schemeClr val="tx1">
                    <a:lumMod val="95000"/>
                    <a:lumOff val="5000"/>
                  </a:schemeClr>
                </a:solidFill>
              </a:rPr>
              <a:t>21</a:t>
            </a:fld>
            <a:endParaRPr lang="en-US" b="1" dirty="0">
              <a:solidFill>
                <a:schemeClr val="tx1">
                  <a:lumMod val="95000"/>
                  <a:lumOff val="5000"/>
                </a:schemeClr>
              </a:solidFill>
            </a:endParaRPr>
          </a:p>
        </p:txBody>
      </p:sp>
      <p:sp>
        <p:nvSpPr>
          <p:cNvPr id="2" name="TextBox 1">
            <a:extLst>
              <a:ext uri="{FF2B5EF4-FFF2-40B4-BE49-F238E27FC236}">
                <a16:creationId xmlns:a16="http://schemas.microsoft.com/office/drawing/2014/main" id="{179B1254-09FF-4656-8549-044EE777F554}"/>
              </a:ext>
            </a:extLst>
          </p:cNvPr>
          <p:cNvSpPr txBox="1"/>
          <p:nvPr/>
        </p:nvSpPr>
        <p:spPr>
          <a:xfrm>
            <a:off x="2093150" y="2333948"/>
            <a:ext cx="9187468" cy="1938992"/>
          </a:xfrm>
          <a:prstGeom prst="rect">
            <a:avLst/>
          </a:prstGeom>
          <a:noFill/>
        </p:spPr>
        <p:txBody>
          <a:bodyPr wrap="square" rtlCol="0">
            <a:spAutoFit/>
          </a:bodyPr>
          <a:lstStyle/>
          <a:p>
            <a:r>
              <a:rPr lang="en-IN" sz="12000" dirty="0">
                <a:solidFill>
                  <a:srgbClr val="993366"/>
                </a:solidFill>
                <a:latin typeface="Script MT Bold" panose="03040602040607080904" pitchFamily="66" charset="0"/>
              </a:rPr>
              <a:t>Thank You</a:t>
            </a:r>
          </a:p>
        </p:txBody>
      </p:sp>
    </p:spTree>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s 7"/>
          <p:cNvSpPr/>
          <p:nvPr/>
        </p:nvSpPr>
        <p:spPr>
          <a:xfrm>
            <a:off x="2355215" y="894715"/>
            <a:ext cx="7122160" cy="5239385"/>
          </a:xfrm>
          <a:prstGeom prst="rect">
            <a:avLst/>
          </a:prstGeom>
          <a:blipFill rotWithShape="1">
            <a:blip r:embed="rId2">
              <a:alphaModFix amt="13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723900"/>
            <a:ext cx="10515600" cy="1039092"/>
          </a:xfrm>
        </p:spPr>
        <p:txBody>
          <a:bodyPr>
            <a:normAutofit fontScale="90000"/>
          </a:bodyPr>
          <a:lstStyle/>
          <a:p>
            <a:r>
              <a:rPr lang="en-IN" b="1" u="sng" dirty="0">
                <a:ln w="10160">
                  <a:solidFill>
                    <a:schemeClr val="accent5"/>
                  </a:solidFill>
                  <a:prstDash val="solid"/>
                </a:ln>
                <a:solidFill>
                  <a:schemeClr val="accent1"/>
                </a:solidFill>
                <a:effectLst>
                  <a:outerShdw blurRad="38100" dist="22860" dir="5400000" algn="tl" rotWithShape="0">
                    <a:srgbClr val="000000">
                      <a:alpha val="30000"/>
                    </a:srgbClr>
                  </a:outerShdw>
                </a:effectLst>
                <a:sym typeface="+mn-ea"/>
              </a:rPr>
              <a:t>Problem Statement </a:t>
            </a:r>
            <a:br>
              <a:rPr lang="en-US" b="1" dirty="0">
                <a:ln w="0"/>
                <a:effectLst>
                  <a:outerShdw blurRad="38100" dist="19050" dir="2700000" algn="tl" rotWithShape="0">
                    <a:schemeClr val="dk1">
                      <a:alpha val="40000"/>
                    </a:schemeClr>
                  </a:outerShdw>
                </a:effectLst>
              </a:rPr>
            </a:br>
            <a:endParaRPr lang="en-US" b="1" dirty="0">
              <a:solidFill>
                <a:srgbClr val="993366"/>
              </a:solidFill>
            </a:endParaRPr>
          </a:p>
        </p:txBody>
      </p:sp>
      <p:sp>
        <p:nvSpPr>
          <p:cNvPr id="3" name="Content Placeholder 2"/>
          <p:cNvSpPr>
            <a:spLocks noGrp="1"/>
          </p:cNvSpPr>
          <p:nvPr>
            <p:ph idx="1"/>
          </p:nvPr>
        </p:nvSpPr>
        <p:spPr>
          <a:xfrm>
            <a:off x="239698" y="1531745"/>
            <a:ext cx="10963922" cy="4511439"/>
          </a:xfrm>
        </p:spPr>
        <p:txBody>
          <a:bodyPr>
            <a:normAutofit fontScale="97500"/>
          </a:bodyPr>
          <a:lstStyle/>
          <a:p>
            <a:pPr lvl="1" algn="just"/>
            <a:r>
              <a:rPr lang="en-US" sz="2900" b="1" dirty="0">
                <a:solidFill>
                  <a:schemeClr val="accent6"/>
                </a:solidFill>
                <a:effectLst/>
                <a:latin typeface="Bahnschrift SemiBold" panose="020B0502040204020203" pitchFamily="34" charset="0"/>
              </a:rPr>
              <a:t>Many of the road accidents will occur due to drowsiness of the</a:t>
            </a:r>
            <a:br>
              <a:rPr lang="en-US" sz="2900" b="1" dirty="0">
                <a:solidFill>
                  <a:schemeClr val="accent6"/>
                </a:solidFill>
                <a:latin typeface="Bahnschrift SemiBold" panose="020B0502040204020203" pitchFamily="34" charset="0"/>
              </a:rPr>
            </a:br>
            <a:r>
              <a:rPr lang="en-US" sz="2900" b="1" dirty="0">
                <a:solidFill>
                  <a:schemeClr val="accent6"/>
                </a:solidFill>
                <a:effectLst/>
                <a:latin typeface="Bahnschrift SemiBold" panose="020B0502040204020203" pitchFamily="34" charset="0"/>
              </a:rPr>
              <a:t>driver. </a:t>
            </a:r>
          </a:p>
          <a:p>
            <a:pPr lvl="1" algn="just"/>
            <a:r>
              <a:rPr lang="en-US" sz="2900" b="1" dirty="0">
                <a:solidFill>
                  <a:schemeClr val="accent6"/>
                </a:solidFill>
                <a:latin typeface="Bahnschrift SemiBold" panose="020B0502040204020203" pitchFamily="34" charset="0"/>
              </a:rPr>
              <a:t>D</a:t>
            </a:r>
            <a:r>
              <a:rPr lang="en-US" sz="2900" b="1" i="0" dirty="0">
                <a:solidFill>
                  <a:schemeClr val="accent6"/>
                </a:solidFill>
                <a:effectLst/>
                <a:latin typeface="Bahnschrift SemiBold" panose="020B0502040204020203" pitchFamily="34" charset="0"/>
              </a:rPr>
              <a:t>river fatigue is a significant factor in a large number of vehicle accidents. </a:t>
            </a:r>
          </a:p>
          <a:p>
            <a:pPr lvl="1" algn="just"/>
            <a:r>
              <a:rPr lang="en-US" sz="2900" b="1" i="0" dirty="0">
                <a:solidFill>
                  <a:schemeClr val="accent6"/>
                </a:solidFill>
                <a:effectLst/>
                <a:latin typeface="Bahnschrift SemiBold" panose="020B0502040204020203" pitchFamily="34" charset="0"/>
              </a:rPr>
              <a:t>Drowsiness</a:t>
            </a:r>
            <a:r>
              <a:rPr lang="en-US" sz="2900" b="1" i="0" dirty="0">
                <a:solidFill>
                  <a:schemeClr val="accent6"/>
                </a:solidFill>
                <a:latin typeface="Bahnschrift SemiBold" panose="020B0502040204020203" pitchFamily="34" charset="0"/>
              </a:rPr>
              <a:t> </a:t>
            </a:r>
            <a:r>
              <a:rPr lang="en-US" sz="2900" dirty="0">
                <a:solidFill>
                  <a:schemeClr val="accent6"/>
                </a:solidFill>
                <a:effectLst/>
                <a:latin typeface="Bahnschrift SemiBold" panose="020B0502040204020203" pitchFamily="34" charset="0"/>
              </a:rPr>
              <a:t>can be detected by monitoring the driver through continuous video stream with a mobile or camera.</a:t>
            </a:r>
          </a:p>
          <a:p>
            <a:pPr lvl="1" algn="just"/>
            <a:r>
              <a:rPr lang="en-US" sz="2900" dirty="0">
                <a:solidFill>
                  <a:schemeClr val="accent6"/>
                </a:solidFill>
                <a:latin typeface="Bahnschrift SemiBold" panose="020B0502040204020203" pitchFamily="34" charset="0"/>
              </a:rPr>
              <a:t>The general objective is to create a model that </a:t>
            </a:r>
            <a:r>
              <a:rPr lang="en-US" sz="2900" dirty="0">
                <a:solidFill>
                  <a:schemeClr val="accent6"/>
                </a:solidFill>
                <a:effectLst/>
                <a:latin typeface="Bahnschrift SemiBold" panose="020B0502040204020203" pitchFamily="34" charset="0"/>
              </a:rPr>
              <a:t>will indicate whether a person is feeling drowsy or not. </a:t>
            </a:r>
          </a:p>
          <a:p>
            <a:pPr lvl="1" algn="just"/>
            <a:endParaRPr lang="en-US" sz="2000" dirty="0">
              <a:solidFill>
                <a:schemeClr val="accent6"/>
              </a:solidFill>
              <a:latin typeface="Bahnschrift SemiBold" panose="020B0502040204020203" pitchFamily="34" charset="0"/>
            </a:endParaRPr>
          </a:p>
          <a:p>
            <a:pPr lvl="1" algn="just"/>
            <a:endParaRPr lang="en-US" sz="2000" dirty="0">
              <a:solidFill>
                <a:schemeClr val="accent6"/>
              </a:solidFill>
              <a:latin typeface="Bahnschrift SemiBold" panose="020B0502040204020203" pitchFamily="34" charset="0"/>
            </a:endParaRPr>
          </a:p>
          <a:p>
            <a:pPr marL="457200" lvl="1" indent="0" algn="just">
              <a:buNone/>
            </a:pPr>
            <a:endParaRPr lang="en-US" sz="2000" dirty="0">
              <a:solidFill>
                <a:schemeClr val="accent6"/>
              </a:solidFill>
              <a:effectLst/>
              <a:latin typeface="Bahnschrift SemiBold" panose="020B0502040204020203" pitchFamily="34" charset="0"/>
            </a:endParaRPr>
          </a:p>
          <a:p>
            <a:pPr lvl="1" algn="just"/>
            <a:endParaRPr lang="en-US" sz="2000" dirty="0">
              <a:solidFill>
                <a:schemeClr val="accent6"/>
              </a:solidFill>
              <a:latin typeface="Bahnschrift SemiBold" panose="020B0502040204020203" pitchFamily="34" charset="0"/>
            </a:endParaRPr>
          </a:p>
        </p:txBody>
      </p:sp>
      <p:sp>
        <p:nvSpPr>
          <p:cNvPr id="4" name="Date Placeholder 3"/>
          <p:cNvSpPr>
            <a:spLocks noGrp="1"/>
          </p:cNvSpPr>
          <p:nvPr>
            <p:ph type="dt" sz="half" idx="10"/>
          </p:nvPr>
        </p:nvSpPr>
        <p:spPr/>
        <p:txBody>
          <a:bodyPr/>
          <a:lstStyle/>
          <a:p>
            <a:fld id="{B71EE955-D6C9-40CD-96A9-EA2BA2AD369B}" type="datetime3">
              <a:rPr lang="en-US" b="1" smtClean="0">
                <a:solidFill>
                  <a:schemeClr val="tx1">
                    <a:lumMod val="95000"/>
                    <a:lumOff val="5000"/>
                  </a:schemeClr>
                </a:solidFill>
              </a:rPr>
              <a:t>8 December 2021</a:t>
            </a:fld>
            <a:endParaRPr lang="en-US" b="1" dirty="0">
              <a:solidFill>
                <a:schemeClr val="tx1">
                  <a:lumMod val="95000"/>
                  <a:lumOff val="5000"/>
                </a:schemeClr>
              </a:solidFill>
            </a:endParaRPr>
          </a:p>
        </p:txBody>
      </p:sp>
      <p:sp>
        <p:nvSpPr>
          <p:cNvPr id="5" name="Footer Placeholder 4"/>
          <p:cNvSpPr>
            <a:spLocks noGrp="1"/>
          </p:cNvSpPr>
          <p:nvPr>
            <p:ph type="ftr" sz="quarter" idx="11"/>
          </p:nvPr>
        </p:nvSpPr>
        <p:spPr/>
        <p:txBody>
          <a:bodyPr/>
          <a:lstStyle/>
          <a:p>
            <a:r>
              <a:rPr lang="en-US" b="1">
                <a:solidFill>
                  <a:schemeClr val="tx1">
                    <a:lumMod val="95000"/>
                    <a:lumOff val="5000"/>
                  </a:schemeClr>
                </a:solidFill>
              </a:rPr>
              <a:t>BATCH-1                                                                                                          CMR COLLEGE OF ENGINEERING AND TECHNOLOGY</a:t>
            </a:r>
            <a:endParaRPr lang="en-US" b="1" dirty="0">
              <a:solidFill>
                <a:schemeClr val="tx1">
                  <a:lumMod val="95000"/>
                  <a:lumOff val="5000"/>
                </a:schemeClr>
              </a:solidFill>
            </a:endParaRPr>
          </a:p>
        </p:txBody>
      </p:sp>
      <p:sp>
        <p:nvSpPr>
          <p:cNvPr id="6" name="Slide Number Placeholder 5"/>
          <p:cNvSpPr>
            <a:spLocks noGrp="1"/>
          </p:cNvSpPr>
          <p:nvPr>
            <p:ph type="sldNum" sz="quarter" idx="12"/>
          </p:nvPr>
        </p:nvSpPr>
        <p:spPr/>
        <p:txBody>
          <a:bodyPr/>
          <a:lstStyle/>
          <a:p>
            <a:fld id="{CC1D2BF7-4BE8-4226-9C8B-BEE4A940446F}" type="slidenum">
              <a:rPr lang="en-US" b="1" smtClean="0">
                <a:solidFill>
                  <a:schemeClr val="tx1">
                    <a:lumMod val="95000"/>
                    <a:lumOff val="5000"/>
                  </a:schemeClr>
                </a:solidFill>
              </a:rPr>
              <a:t>3</a:t>
            </a:fld>
            <a:endParaRPr lang="en-US" b="1" dirty="0">
              <a:solidFill>
                <a:schemeClr val="tx1">
                  <a:lumMod val="95000"/>
                  <a:lumOff val="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90AEED-E9D1-4952-9BCF-0ACE9C93F8EF}"/>
              </a:ext>
            </a:extLst>
          </p:cNvPr>
          <p:cNvSpPr>
            <a:spLocks noGrp="1"/>
          </p:cNvSpPr>
          <p:nvPr>
            <p:ph idx="1"/>
          </p:nvPr>
        </p:nvSpPr>
        <p:spPr>
          <a:xfrm>
            <a:off x="390330" y="1338738"/>
            <a:ext cx="10515600" cy="4351338"/>
          </a:xfrm>
        </p:spPr>
        <p:txBody>
          <a:bodyPr/>
          <a:lstStyle/>
          <a:p>
            <a:pPr lvl="1" algn="just"/>
            <a:r>
              <a:rPr lang="en-US" sz="2800" dirty="0">
                <a:solidFill>
                  <a:schemeClr val="accent6"/>
                </a:solidFill>
                <a:latin typeface="Bahnschrift SemiBold" panose="020B0502040204020203" pitchFamily="34" charset="0"/>
              </a:rPr>
              <a:t>The model takes image for </a:t>
            </a:r>
            <a:r>
              <a:rPr lang="en-US" sz="2800" dirty="0">
                <a:solidFill>
                  <a:schemeClr val="accent6"/>
                </a:solidFill>
                <a:effectLst/>
                <a:latin typeface="Bahnschrift SemiBold" panose="020B0502040204020203" pitchFamily="34" charset="0"/>
              </a:rPr>
              <a:t>every second and checks for eye blinking and mouth opening measures which helps in calculating the time for eye closed by perclos algorithm and the mouth aspect ratio. </a:t>
            </a:r>
          </a:p>
          <a:p>
            <a:pPr lvl="1" algn="just"/>
            <a:endParaRPr lang="en-US" sz="2800" dirty="0">
              <a:solidFill>
                <a:schemeClr val="accent6"/>
              </a:solidFill>
              <a:effectLst/>
              <a:latin typeface="Bahnschrift SemiBold" panose="020B0502040204020203" pitchFamily="34" charset="0"/>
            </a:endParaRPr>
          </a:p>
          <a:p>
            <a:pPr lvl="1" algn="just"/>
            <a:r>
              <a:rPr lang="en-US" sz="2800" dirty="0">
                <a:solidFill>
                  <a:schemeClr val="accent6"/>
                </a:solidFill>
                <a:effectLst/>
                <a:latin typeface="Bahnschrift SemiBold" panose="020B0502040204020203" pitchFamily="34" charset="0"/>
              </a:rPr>
              <a:t>If the blinking is high with eyes is closed for a certain amount of time and the mouth aspect ratio is higher then usual due to yawning then it will indicate the driver through a sound.</a:t>
            </a:r>
            <a:endParaRPr lang="en-US" sz="2800" dirty="0">
              <a:solidFill>
                <a:schemeClr val="accent6"/>
              </a:solidFill>
              <a:latin typeface="Bahnschrift SemiBold" panose="020B0502040204020203" pitchFamily="34" charset="0"/>
            </a:endParaRPr>
          </a:p>
          <a:p>
            <a:endParaRPr lang="en-IN" dirty="0"/>
          </a:p>
        </p:txBody>
      </p:sp>
      <p:sp>
        <p:nvSpPr>
          <p:cNvPr id="4" name="Date Placeholder 3">
            <a:extLst>
              <a:ext uri="{FF2B5EF4-FFF2-40B4-BE49-F238E27FC236}">
                <a16:creationId xmlns:a16="http://schemas.microsoft.com/office/drawing/2014/main" id="{FFAF53DB-048E-4892-8936-C32E9ADC0770}"/>
              </a:ext>
            </a:extLst>
          </p:cNvPr>
          <p:cNvSpPr>
            <a:spLocks noGrp="1"/>
          </p:cNvSpPr>
          <p:nvPr>
            <p:ph type="dt" sz="half" idx="10"/>
          </p:nvPr>
        </p:nvSpPr>
        <p:spPr/>
        <p:txBody>
          <a:bodyPr/>
          <a:lstStyle/>
          <a:p>
            <a:fld id="{DF9E4A83-AB99-48CC-B29F-365524A095F7}" type="datetime3">
              <a:rPr lang="en-US" smtClean="0"/>
              <a:t>8 December 2021</a:t>
            </a:fld>
            <a:endParaRPr lang="en-US"/>
          </a:p>
        </p:txBody>
      </p:sp>
      <p:sp>
        <p:nvSpPr>
          <p:cNvPr id="5" name="Footer Placeholder 4">
            <a:extLst>
              <a:ext uri="{FF2B5EF4-FFF2-40B4-BE49-F238E27FC236}">
                <a16:creationId xmlns:a16="http://schemas.microsoft.com/office/drawing/2014/main" id="{AD80C24E-7B6E-4ACF-A39D-704D71B4D06F}"/>
              </a:ext>
            </a:extLst>
          </p:cNvPr>
          <p:cNvSpPr>
            <a:spLocks noGrp="1"/>
          </p:cNvSpPr>
          <p:nvPr>
            <p:ph type="ftr" sz="quarter" idx="11"/>
          </p:nvPr>
        </p:nvSpPr>
        <p:spPr/>
        <p:txBody>
          <a:bodyPr/>
          <a:lstStyle/>
          <a:p>
            <a:r>
              <a:rPr lang="en-US"/>
              <a:t>BATCH-1                                                                                                          CMR COLLEGE OF ENGINEERING AND TECHNOLOGY</a:t>
            </a:r>
          </a:p>
        </p:txBody>
      </p:sp>
      <p:sp>
        <p:nvSpPr>
          <p:cNvPr id="6" name="Slide Number Placeholder 5">
            <a:extLst>
              <a:ext uri="{FF2B5EF4-FFF2-40B4-BE49-F238E27FC236}">
                <a16:creationId xmlns:a16="http://schemas.microsoft.com/office/drawing/2014/main" id="{DB38AE51-0D24-4898-9C7B-AF44A8A4C7E6}"/>
              </a:ext>
            </a:extLst>
          </p:cNvPr>
          <p:cNvSpPr>
            <a:spLocks noGrp="1"/>
          </p:cNvSpPr>
          <p:nvPr>
            <p:ph type="sldNum" sz="quarter" idx="12"/>
          </p:nvPr>
        </p:nvSpPr>
        <p:spPr/>
        <p:txBody>
          <a:bodyPr/>
          <a:lstStyle/>
          <a:p>
            <a:fld id="{CC1D2BF7-4BE8-4226-9C8B-BEE4A940446F}" type="slidenum">
              <a:rPr lang="en-US" smtClean="0"/>
              <a:t>4</a:t>
            </a:fld>
            <a:endParaRPr lang="en-US"/>
          </a:p>
        </p:txBody>
      </p:sp>
      <p:sp>
        <p:nvSpPr>
          <p:cNvPr id="7" name="Rectangles 7">
            <a:extLst>
              <a:ext uri="{FF2B5EF4-FFF2-40B4-BE49-F238E27FC236}">
                <a16:creationId xmlns:a16="http://schemas.microsoft.com/office/drawing/2014/main" id="{B2C34466-D629-48F3-A5C5-4DDB04D443CD}"/>
              </a:ext>
            </a:extLst>
          </p:cNvPr>
          <p:cNvSpPr/>
          <p:nvPr/>
        </p:nvSpPr>
        <p:spPr>
          <a:xfrm>
            <a:off x="2346337" y="894714"/>
            <a:ext cx="7122160" cy="5239385"/>
          </a:xfrm>
          <a:prstGeom prst="rect">
            <a:avLst/>
          </a:prstGeom>
          <a:blipFill rotWithShape="1">
            <a:blip r:embed="rId2">
              <a:alphaModFix amt="13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2418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0AC0D-678A-4949-B50D-8D0B7B565F08}"/>
              </a:ext>
            </a:extLst>
          </p:cNvPr>
          <p:cNvSpPr>
            <a:spLocks noGrp="1"/>
          </p:cNvSpPr>
          <p:nvPr>
            <p:ph type="title"/>
          </p:nvPr>
        </p:nvSpPr>
        <p:spPr>
          <a:xfrm>
            <a:off x="838200" y="228138"/>
            <a:ext cx="10515600" cy="1325563"/>
          </a:xfrm>
        </p:spPr>
        <p:txBody>
          <a:bodyPr/>
          <a:lstStyle/>
          <a:p>
            <a:r>
              <a:rPr lang="en-IN" b="1" u="sng" dirty="0">
                <a:ln w="10160">
                  <a:solidFill>
                    <a:schemeClr val="accent5"/>
                  </a:solidFill>
                  <a:prstDash val="solid"/>
                </a:ln>
                <a:solidFill>
                  <a:schemeClr val="accent1"/>
                </a:solidFill>
                <a:effectLst>
                  <a:outerShdw blurRad="38100" dist="38100" dir="2700000" algn="tl">
                    <a:srgbClr val="000000">
                      <a:alpha val="43137"/>
                    </a:srgbClr>
                  </a:outerShdw>
                </a:effectLst>
                <a:sym typeface="+mn-ea"/>
              </a:rPr>
              <a:t>MOTIVATION FOR THE PROJECT</a:t>
            </a:r>
            <a:endParaRPr lang="en-IN" dirty="0"/>
          </a:p>
        </p:txBody>
      </p:sp>
      <p:sp>
        <p:nvSpPr>
          <p:cNvPr id="3" name="Content Placeholder 2">
            <a:extLst>
              <a:ext uri="{FF2B5EF4-FFF2-40B4-BE49-F238E27FC236}">
                <a16:creationId xmlns:a16="http://schemas.microsoft.com/office/drawing/2014/main" id="{890718E1-737A-4FB8-BB69-FA5ECAF34101}"/>
              </a:ext>
            </a:extLst>
          </p:cNvPr>
          <p:cNvSpPr>
            <a:spLocks noGrp="1"/>
          </p:cNvSpPr>
          <p:nvPr>
            <p:ph idx="1"/>
          </p:nvPr>
        </p:nvSpPr>
        <p:spPr>
          <a:xfrm>
            <a:off x="776996" y="1346230"/>
            <a:ext cx="10986856" cy="4351338"/>
          </a:xfrm>
        </p:spPr>
        <p:txBody>
          <a:bodyPr>
            <a:noAutofit/>
          </a:bodyPr>
          <a:lstStyle/>
          <a:p>
            <a:r>
              <a:rPr lang="en-US" sz="2400" dirty="0">
                <a:solidFill>
                  <a:schemeClr val="accent2">
                    <a:lumMod val="50000"/>
                  </a:schemeClr>
                </a:solidFill>
                <a:effectLst/>
                <a:latin typeface="Bahnschrift SemiBold" panose="020B0502040204020203" pitchFamily="34" charset="0"/>
              </a:rPr>
              <a:t>Drowsiness of the drivers is one of the key issues for majority of road accidents. </a:t>
            </a:r>
          </a:p>
          <a:p>
            <a:r>
              <a:rPr lang="en-US" sz="2400" dirty="0">
                <a:solidFill>
                  <a:schemeClr val="accent2">
                    <a:lumMod val="50000"/>
                  </a:schemeClr>
                </a:solidFill>
                <a:effectLst/>
                <a:latin typeface="Bahnschrift SemiBold" panose="020B0502040204020203" pitchFamily="34" charset="0"/>
              </a:rPr>
              <a:t>Drowsiness threatens the road safety and causes severe injuries sometimes, resulting in fatality of the victim and economical losses. </a:t>
            </a:r>
          </a:p>
          <a:p>
            <a:r>
              <a:rPr lang="en-US" sz="2400" dirty="0">
                <a:solidFill>
                  <a:schemeClr val="accent2">
                    <a:lumMod val="50000"/>
                  </a:schemeClr>
                </a:solidFill>
                <a:effectLst/>
                <a:latin typeface="Bahnschrift SemiBold" panose="020B0502040204020203" pitchFamily="34" charset="0"/>
              </a:rPr>
              <a:t>Performance of the driver gradually deteriorates owing to drowsiness.</a:t>
            </a:r>
          </a:p>
          <a:p>
            <a:endParaRPr lang="en-US" sz="2400" dirty="0">
              <a:solidFill>
                <a:schemeClr val="accent2">
                  <a:lumMod val="50000"/>
                </a:schemeClr>
              </a:solidFill>
              <a:effectLst/>
              <a:latin typeface="Bahnschrift SemiBold" panose="020B0502040204020203" pitchFamily="34" charset="0"/>
            </a:endParaRPr>
          </a:p>
        </p:txBody>
      </p:sp>
      <p:sp>
        <p:nvSpPr>
          <p:cNvPr id="4" name="Date Placeholder 3">
            <a:extLst>
              <a:ext uri="{FF2B5EF4-FFF2-40B4-BE49-F238E27FC236}">
                <a16:creationId xmlns:a16="http://schemas.microsoft.com/office/drawing/2014/main" id="{98EA5CCC-A5DD-46C8-905C-87F94A3DDEE2}"/>
              </a:ext>
            </a:extLst>
          </p:cNvPr>
          <p:cNvSpPr>
            <a:spLocks noGrp="1"/>
          </p:cNvSpPr>
          <p:nvPr>
            <p:ph type="dt" sz="half" idx="10"/>
          </p:nvPr>
        </p:nvSpPr>
        <p:spPr/>
        <p:txBody>
          <a:bodyPr/>
          <a:lstStyle/>
          <a:p>
            <a:fld id="{1075D40D-97AA-44D0-AA2E-F68B6911C718}" type="datetime3">
              <a:rPr lang="en-US" smtClean="0"/>
              <a:t>8 December 2021</a:t>
            </a:fld>
            <a:endParaRPr lang="en-US"/>
          </a:p>
        </p:txBody>
      </p:sp>
      <p:sp>
        <p:nvSpPr>
          <p:cNvPr id="5" name="Footer Placeholder 4">
            <a:extLst>
              <a:ext uri="{FF2B5EF4-FFF2-40B4-BE49-F238E27FC236}">
                <a16:creationId xmlns:a16="http://schemas.microsoft.com/office/drawing/2014/main" id="{95A8D6BC-FDE7-4873-8937-FB4C6F8F9FC3}"/>
              </a:ext>
            </a:extLst>
          </p:cNvPr>
          <p:cNvSpPr>
            <a:spLocks noGrp="1"/>
          </p:cNvSpPr>
          <p:nvPr>
            <p:ph type="ftr" sz="quarter" idx="11"/>
          </p:nvPr>
        </p:nvSpPr>
        <p:spPr>
          <a:xfrm>
            <a:off x="4060902" y="6310312"/>
            <a:ext cx="4114800" cy="365125"/>
          </a:xfrm>
        </p:spPr>
        <p:txBody>
          <a:bodyPr/>
          <a:lstStyle/>
          <a:p>
            <a:r>
              <a:rPr lang="en-US" dirty="0"/>
              <a:t>BATCH-1                                                                                                          CMR COLLEGE OF ENGINEERING AND TECHNOLOGY</a:t>
            </a:r>
          </a:p>
        </p:txBody>
      </p:sp>
      <p:sp>
        <p:nvSpPr>
          <p:cNvPr id="6" name="Slide Number Placeholder 5">
            <a:extLst>
              <a:ext uri="{FF2B5EF4-FFF2-40B4-BE49-F238E27FC236}">
                <a16:creationId xmlns:a16="http://schemas.microsoft.com/office/drawing/2014/main" id="{8CACCE8F-0212-4225-89E1-39D469EBF91A}"/>
              </a:ext>
            </a:extLst>
          </p:cNvPr>
          <p:cNvSpPr>
            <a:spLocks noGrp="1"/>
          </p:cNvSpPr>
          <p:nvPr>
            <p:ph type="sldNum" sz="quarter" idx="12"/>
          </p:nvPr>
        </p:nvSpPr>
        <p:spPr>
          <a:xfrm>
            <a:off x="8619675" y="6356350"/>
            <a:ext cx="2743200" cy="365125"/>
          </a:xfrm>
        </p:spPr>
        <p:txBody>
          <a:bodyPr/>
          <a:lstStyle/>
          <a:p>
            <a:fld id="{CC1D2BF7-4BE8-4226-9C8B-BEE4A940446F}" type="slidenum">
              <a:rPr lang="en-US" smtClean="0"/>
              <a:t>5</a:t>
            </a:fld>
            <a:endParaRPr lang="en-US"/>
          </a:p>
        </p:txBody>
      </p:sp>
      <p:sp>
        <p:nvSpPr>
          <p:cNvPr id="10" name="Rectangles 7">
            <a:extLst>
              <a:ext uri="{FF2B5EF4-FFF2-40B4-BE49-F238E27FC236}">
                <a16:creationId xmlns:a16="http://schemas.microsoft.com/office/drawing/2014/main" id="{C5D66174-4362-4BFE-A1CA-2B94B3269F34}"/>
              </a:ext>
            </a:extLst>
          </p:cNvPr>
          <p:cNvSpPr/>
          <p:nvPr/>
        </p:nvSpPr>
        <p:spPr>
          <a:xfrm>
            <a:off x="2831779" y="633973"/>
            <a:ext cx="7159496" cy="5307108"/>
          </a:xfrm>
          <a:prstGeom prst="rect">
            <a:avLst/>
          </a:prstGeom>
          <a:blipFill rotWithShape="1">
            <a:blip r:embed="rId2">
              <a:alphaModFix amt="13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AC1EBCA1-57B5-4280-BB81-FC187B0B5C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4227" y="3429000"/>
            <a:ext cx="5012394" cy="2881312"/>
          </a:xfrm>
          <a:prstGeom prst="rect">
            <a:avLst/>
          </a:prstGeom>
        </p:spPr>
      </p:pic>
    </p:spTree>
    <p:extLst>
      <p:ext uri="{BB962C8B-B14F-4D97-AF65-F5344CB8AC3E}">
        <p14:creationId xmlns:p14="http://schemas.microsoft.com/office/powerpoint/2010/main" val="1244413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E97A84-0CE1-4C54-8D22-90D7C69C3020}"/>
              </a:ext>
            </a:extLst>
          </p:cNvPr>
          <p:cNvSpPr>
            <a:spLocks noGrp="1"/>
          </p:cNvSpPr>
          <p:nvPr>
            <p:ph idx="1"/>
          </p:nvPr>
        </p:nvSpPr>
        <p:spPr>
          <a:xfrm>
            <a:off x="558282" y="1125830"/>
            <a:ext cx="10515600" cy="4351338"/>
          </a:xfrm>
        </p:spPr>
        <p:txBody>
          <a:bodyPr>
            <a:normAutofit/>
          </a:bodyPr>
          <a:lstStyle/>
          <a:p>
            <a:r>
              <a:rPr lang="en-US" sz="2800" dirty="0">
                <a:solidFill>
                  <a:schemeClr val="accent2">
                    <a:lumMod val="50000"/>
                  </a:schemeClr>
                </a:solidFill>
                <a:effectLst/>
                <a:latin typeface="Bahnschrift SemiBold" panose="020B0502040204020203" pitchFamily="34" charset="0"/>
              </a:rPr>
              <a:t>Drowsiness implies feeling lethargic, lack of concentration, tired eyes of the drivers while driving vehicles. Most of the accidents happen in India due to the lack of concentration of the driver. </a:t>
            </a:r>
          </a:p>
          <a:p>
            <a:r>
              <a:rPr lang="en-US" sz="2800" dirty="0">
                <a:solidFill>
                  <a:schemeClr val="accent2">
                    <a:lumMod val="50000"/>
                  </a:schemeClr>
                </a:solidFill>
                <a:effectLst/>
                <a:latin typeface="Bahnschrift SemiBold" panose="020B0502040204020203" pitchFamily="34" charset="0"/>
              </a:rPr>
              <a:t>To prevent this type of incidents, it is required to monitor driver’s alertness continuously and when it detects drowsiness, the driver should be alerted. Through this we can reduce significant number of accidents and can save lives of people.</a:t>
            </a:r>
            <a:endParaRPr lang="en-IN" sz="2800" dirty="0">
              <a:solidFill>
                <a:schemeClr val="accent2">
                  <a:lumMod val="50000"/>
                </a:schemeClr>
              </a:solidFill>
              <a:latin typeface="Bahnschrift SemiBold" panose="020B0502040204020203" pitchFamily="34" charset="0"/>
            </a:endParaRPr>
          </a:p>
          <a:p>
            <a:endParaRPr lang="en-IN" dirty="0"/>
          </a:p>
        </p:txBody>
      </p:sp>
      <p:sp>
        <p:nvSpPr>
          <p:cNvPr id="4" name="Date Placeholder 3">
            <a:extLst>
              <a:ext uri="{FF2B5EF4-FFF2-40B4-BE49-F238E27FC236}">
                <a16:creationId xmlns:a16="http://schemas.microsoft.com/office/drawing/2014/main" id="{D871E26D-E721-4092-A9AB-B3816D045C98}"/>
              </a:ext>
            </a:extLst>
          </p:cNvPr>
          <p:cNvSpPr>
            <a:spLocks noGrp="1"/>
          </p:cNvSpPr>
          <p:nvPr>
            <p:ph type="dt" sz="half" idx="10"/>
          </p:nvPr>
        </p:nvSpPr>
        <p:spPr/>
        <p:txBody>
          <a:bodyPr/>
          <a:lstStyle/>
          <a:p>
            <a:fld id="{DF9E4A83-AB99-48CC-B29F-365524A095F7}" type="datetime3">
              <a:rPr lang="en-US" smtClean="0"/>
              <a:t>8 December 2021</a:t>
            </a:fld>
            <a:endParaRPr lang="en-US"/>
          </a:p>
        </p:txBody>
      </p:sp>
      <p:sp>
        <p:nvSpPr>
          <p:cNvPr id="5" name="Footer Placeholder 4">
            <a:extLst>
              <a:ext uri="{FF2B5EF4-FFF2-40B4-BE49-F238E27FC236}">
                <a16:creationId xmlns:a16="http://schemas.microsoft.com/office/drawing/2014/main" id="{2D7448DE-D44A-41C1-889D-B2132A6612A9}"/>
              </a:ext>
            </a:extLst>
          </p:cNvPr>
          <p:cNvSpPr>
            <a:spLocks noGrp="1"/>
          </p:cNvSpPr>
          <p:nvPr>
            <p:ph type="ftr" sz="quarter" idx="11"/>
          </p:nvPr>
        </p:nvSpPr>
        <p:spPr/>
        <p:txBody>
          <a:bodyPr/>
          <a:lstStyle/>
          <a:p>
            <a:r>
              <a:rPr lang="en-US"/>
              <a:t>BATCH-1                                                                                                          CMR COLLEGE OF ENGINEERING AND TECHNOLOGY</a:t>
            </a:r>
          </a:p>
        </p:txBody>
      </p:sp>
      <p:sp>
        <p:nvSpPr>
          <p:cNvPr id="6" name="Slide Number Placeholder 5">
            <a:extLst>
              <a:ext uri="{FF2B5EF4-FFF2-40B4-BE49-F238E27FC236}">
                <a16:creationId xmlns:a16="http://schemas.microsoft.com/office/drawing/2014/main" id="{D29A75F0-A2F6-474A-92B0-1DABB6A91A9C}"/>
              </a:ext>
            </a:extLst>
          </p:cNvPr>
          <p:cNvSpPr>
            <a:spLocks noGrp="1"/>
          </p:cNvSpPr>
          <p:nvPr>
            <p:ph type="sldNum" sz="quarter" idx="12"/>
          </p:nvPr>
        </p:nvSpPr>
        <p:spPr/>
        <p:txBody>
          <a:bodyPr/>
          <a:lstStyle/>
          <a:p>
            <a:fld id="{CC1D2BF7-4BE8-4226-9C8B-BEE4A940446F}" type="slidenum">
              <a:rPr lang="en-US" smtClean="0"/>
              <a:t>6</a:t>
            </a:fld>
            <a:endParaRPr lang="en-US"/>
          </a:p>
        </p:txBody>
      </p:sp>
      <p:sp>
        <p:nvSpPr>
          <p:cNvPr id="7" name="Rectangles 7">
            <a:extLst>
              <a:ext uri="{FF2B5EF4-FFF2-40B4-BE49-F238E27FC236}">
                <a16:creationId xmlns:a16="http://schemas.microsoft.com/office/drawing/2014/main" id="{49C8EABF-7C68-49DD-B1AB-C146D679182C}"/>
              </a:ext>
            </a:extLst>
          </p:cNvPr>
          <p:cNvSpPr/>
          <p:nvPr/>
        </p:nvSpPr>
        <p:spPr>
          <a:xfrm>
            <a:off x="2516252" y="425062"/>
            <a:ext cx="7159496" cy="5307108"/>
          </a:xfrm>
          <a:prstGeom prst="rect">
            <a:avLst/>
          </a:prstGeom>
          <a:blipFill rotWithShape="1">
            <a:blip r:embed="rId2">
              <a:alphaModFix amt="13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91999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19B0D-4B13-445F-87C6-44340960AA47}"/>
              </a:ext>
            </a:extLst>
          </p:cNvPr>
          <p:cNvSpPr>
            <a:spLocks noGrp="1"/>
          </p:cNvSpPr>
          <p:nvPr>
            <p:ph type="title"/>
          </p:nvPr>
        </p:nvSpPr>
        <p:spPr/>
        <p:txBody>
          <a:bodyPr/>
          <a:lstStyle/>
          <a:p>
            <a:r>
              <a:rPr lang="en-IN" b="1" u="sng" dirty="0">
                <a:ln w="10160">
                  <a:solidFill>
                    <a:schemeClr val="accent5"/>
                  </a:solidFill>
                  <a:prstDash val="solid"/>
                </a:ln>
                <a:solidFill>
                  <a:schemeClr val="accent1"/>
                </a:solidFill>
                <a:effectLst>
                  <a:outerShdw blurRad="38100" dist="38100" dir="2700000" algn="tl">
                    <a:srgbClr val="000000">
                      <a:alpha val="43137"/>
                    </a:srgbClr>
                  </a:outerShdw>
                </a:effectLst>
                <a:sym typeface="+mn-ea"/>
              </a:rPr>
              <a:t>OBJECTIVES</a:t>
            </a:r>
            <a:endParaRPr lang="en-IN" dirty="0"/>
          </a:p>
        </p:txBody>
      </p:sp>
      <p:sp>
        <p:nvSpPr>
          <p:cNvPr id="3" name="Content Placeholder 2">
            <a:extLst>
              <a:ext uri="{FF2B5EF4-FFF2-40B4-BE49-F238E27FC236}">
                <a16:creationId xmlns:a16="http://schemas.microsoft.com/office/drawing/2014/main" id="{97FEAF4D-D62A-4C47-893F-CEB52350857D}"/>
              </a:ext>
            </a:extLst>
          </p:cNvPr>
          <p:cNvSpPr>
            <a:spLocks noGrp="1"/>
          </p:cNvSpPr>
          <p:nvPr>
            <p:ph idx="1"/>
          </p:nvPr>
        </p:nvSpPr>
        <p:spPr>
          <a:xfrm>
            <a:off x="838200" y="1690688"/>
            <a:ext cx="10515600" cy="4351338"/>
          </a:xfrm>
        </p:spPr>
        <p:txBody>
          <a:bodyPr/>
          <a:lstStyle/>
          <a:p>
            <a:pPr marL="0" indent="0">
              <a:buNone/>
            </a:pPr>
            <a:r>
              <a:rPr lang="en-US" dirty="0">
                <a:solidFill>
                  <a:srgbClr val="FF0000"/>
                </a:solidFill>
                <a:effectLst/>
                <a:latin typeface="Arial" panose="020B0604020202020204" pitchFamily="34" charset="0"/>
              </a:rPr>
              <a:t>The objective of this project is :</a:t>
            </a:r>
          </a:p>
          <a:p>
            <a:r>
              <a:rPr lang="en-US" dirty="0">
                <a:solidFill>
                  <a:schemeClr val="accent2">
                    <a:lumMod val="50000"/>
                  </a:schemeClr>
                </a:solidFill>
                <a:effectLst/>
                <a:latin typeface="Arial" panose="020B0604020202020204" pitchFamily="34" charset="0"/>
              </a:rPr>
              <a:t>To develop a system that </a:t>
            </a:r>
            <a:r>
              <a:rPr lang="en-US" dirty="0">
                <a:solidFill>
                  <a:schemeClr val="accent2">
                    <a:lumMod val="50000"/>
                  </a:schemeClr>
                </a:solidFill>
                <a:latin typeface="Arial" panose="020B0604020202020204" pitchFamily="34" charset="0"/>
              </a:rPr>
              <a:t>is </a:t>
            </a:r>
            <a:r>
              <a:rPr lang="en-US" dirty="0">
                <a:solidFill>
                  <a:schemeClr val="accent2">
                    <a:lumMod val="50000"/>
                  </a:schemeClr>
                </a:solidFill>
                <a:effectLst/>
                <a:latin typeface="Arial" panose="020B0604020202020204" pitchFamily="34" charset="0"/>
              </a:rPr>
              <a:t>able to detect drowsiness of a driver.</a:t>
            </a:r>
          </a:p>
          <a:p>
            <a:r>
              <a:rPr lang="en-US" dirty="0">
                <a:solidFill>
                  <a:schemeClr val="accent2">
                    <a:lumMod val="50000"/>
                  </a:schemeClr>
                </a:solidFill>
                <a:latin typeface="Arial" panose="020B0604020202020204" pitchFamily="34" charset="0"/>
              </a:rPr>
              <a:t>To Improve the accuracy of existing systems by monitoring both eyes and mouth to calculate eye aspect ratio and distance between lips and warn the driver if the driver is drowsy or yawning.</a:t>
            </a:r>
            <a:endParaRPr lang="en-US" dirty="0">
              <a:solidFill>
                <a:schemeClr val="accent2">
                  <a:lumMod val="50000"/>
                </a:schemeClr>
              </a:solidFill>
              <a:effectLst/>
              <a:latin typeface="Arial" panose="020B0604020202020204" pitchFamily="34" charset="0"/>
            </a:endParaRPr>
          </a:p>
          <a:p>
            <a:pPr marL="0" indent="0">
              <a:buNone/>
            </a:pPr>
            <a:endParaRPr lang="en-IN" dirty="0"/>
          </a:p>
        </p:txBody>
      </p:sp>
      <p:sp>
        <p:nvSpPr>
          <p:cNvPr id="4" name="Date Placeholder 3">
            <a:extLst>
              <a:ext uri="{FF2B5EF4-FFF2-40B4-BE49-F238E27FC236}">
                <a16:creationId xmlns:a16="http://schemas.microsoft.com/office/drawing/2014/main" id="{C6ECF583-1DB7-4A22-9100-A3728F4E7438}"/>
              </a:ext>
            </a:extLst>
          </p:cNvPr>
          <p:cNvSpPr>
            <a:spLocks noGrp="1"/>
          </p:cNvSpPr>
          <p:nvPr>
            <p:ph type="dt" sz="half" idx="10"/>
          </p:nvPr>
        </p:nvSpPr>
        <p:spPr/>
        <p:txBody>
          <a:bodyPr/>
          <a:lstStyle/>
          <a:p>
            <a:fld id="{3B251C30-3D81-4F1E-94FA-44EC80961515}" type="datetime3">
              <a:rPr lang="en-US" smtClean="0"/>
              <a:t>8 December 2021</a:t>
            </a:fld>
            <a:endParaRPr lang="en-US"/>
          </a:p>
        </p:txBody>
      </p:sp>
      <p:sp>
        <p:nvSpPr>
          <p:cNvPr id="5" name="Footer Placeholder 4">
            <a:extLst>
              <a:ext uri="{FF2B5EF4-FFF2-40B4-BE49-F238E27FC236}">
                <a16:creationId xmlns:a16="http://schemas.microsoft.com/office/drawing/2014/main" id="{1607D455-E2CE-4179-B30D-942CC08A5D65}"/>
              </a:ext>
            </a:extLst>
          </p:cNvPr>
          <p:cNvSpPr>
            <a:spLocks noGrp="1"/>
          </p:cNvSpPr>
          <p:nvPr>
            <p:ph type="ftr" sz="quarter" idx="11"/>
          </p:nvPr>
        </p:nvSpPr>
        <p:spPr/>
        <p:txBody>
          <a:bodyPr/>
          <a:lstStyle/>
          <a:p>
            <a:r>
              <a:rPr lang="en-US"/>
              <a:t>BATCH-1                                                                                                          CMR COLLEGE OF ENGINEERING AND TECHNOLOGY</a:t>
            </a:r>
          </a:p>
        </p:txBody>
      </p:sp>
      <p:sp>
        <p:nvSpPr>
          <p:cNvPr id="6" name="Slide Number Placeholder 5">
            <a:extLst>
              <a:ext uri="{FF2B5EF4-FFF2-40B4-BE49-F238E27FC236}">
                <a16:creationId xmlns:a16="http://schemas.microsoft.com/office/drawing/2014/main" id="{D46F3126-A2B9-4363-A65E-C7E97F9E0301}"/>
              </a:ext>
            </a:extLst>
          </p:cNvPr>
          <p:cNvSpPr>
            <a:spLocks noGrp="1"/>
          </p:cNvSpPr>
          <p:nvPr>
            <p:ph type="sldNum" sz="quarter" idx="12"/>
          </p:nvPr>
        </p:nvSpPr>
        <p:spPr/>
        <p:txBody>
          <a:bodyPr/>
          <a:lstStyle/>
          <a:p>
            <a:fld id="{CC1D2BF7-4BE8-4226-9C8B-BEE4A940446F}" type="slidenum">
              <a:rPr lang="en-US" smtClean="0"/>
              <a:t>7</a:t>
            </a:fld>
            <a:endParaRPr lang="en-US"/>
          </a:p>
        </p:txBody>
      </p:sp>
      <p:sp>
        <p:nvSpPr>
          <p:cNvPr id="7" name="Rectangles 7">
            <a:extLst>
              <a:ext uri="{FF2B5EF4-FFF2-40B4-BE49-F238E27FC236}">
                <a16:creationId xmlns:a16="http://schemas.microsoft.com/office/drawing/2014/main" id="{08707B4D-C315-411E-BBB5-C0CE193A1AEC}"/>
              </a:ext>
            </a:extLst>
          </p:cNvPr>
          <p:cNvSpPr/>
          <p:nvPr/>
        </p:nvSpPr>
        <p:spPr>
          <a:xfrm>
            <a:off x="2209800" y="937578"/>
            <a:ext cx="7497654" cy="5239385"/>
          </a:xfrm>
          <a:prstGeom prst="rect">
            <a:avLst/>
          </a:prstGeom>
          <a:blipFill rotWithShape="1">
            <a:blip r:embed="rId2">
              <a:alphaModFix amt="13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430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070" y="369411"/>
            <a:ext cx="10515600" cy="1325563"/>
          </a:xfrm>
        </p:spPr>
        <p:txBody>
          <a:bodyPr>
            <a:normAutofit/>
          </a:bodyPr>
          <a:lstStyle/>
          <a:p>
            <a:r>
              <a:rPr lang="en-IN" b="1" u="sng" dirty="0">
                <a:ln w="10160">
                  <a:solidFill>
                    <a:schemeClr val="accent5"/>
                  </a:solidFill>
                  <a:prstDash val="solid"/>
                </a:ln>
                <a:solidFill>
                  <a:schemeClr val="accent1"/>
                </a:solidFill>
                <a:effectLst>
                  <a:outerShdw blurRad="38100" dist="38100" dir="2700000" algn="tl">
                    <a:srgbClr val="000000">
                      <a:alpha val="43137"/>
                    </a:srgbClr>
                  </a:outerShdw>
                </a:effectLst>
                <a:sym typeface="+mn-ea"/>
              </a:rPr>
              <a:t>SCOPE AND LIMITATIONS</a:t>
            </a:r>
            <a:br>
              <a:rPr lang="en-US" u="sng" dirty="0"/>
            </a:br>
            <a:endParaRPr lang="en-US" dirty="0"/>
          </a:p>
        </p:txBody>
      </p:sp>
      <p:sp>
        <p:nvSpPr>
          <p:cNvPr id="3" name="Content Placeholder 2"/>
          <p:cNvSpPr>
            <a:spLocks noGrp="1"/>
          </p:cNvSpPr>
          <p:nvPr>
            <p:ph idx="1"/>
          </p:nvPr>
        </p:nvSpPr>
        <p:spPr>
          <a:xfrm>
            <a:off x="465455" y="1461862"/>
            <a:ext cx="11261090" cy="4374515"/>
          </a:xfrm>
        </p:spPr>
        <p:txBody>
          <a:bodyPr>
            <a:noAutofit/>
          </a:bodyPr>
          <a:lstStyle/>
          <a:p>
            <a:r>
              <a:rPr lang="en-US" sz="2400" dirty="0">
                <a:solidFill>
                  <a:srgbClr val="00B050"/>
                </a:solidFill>
                <a:latin typeface="Candara" panose="020E0502030303020204" pitchFamily="34" charset="0"/>
              </a:rPr>
              <a:t>The driver drowsiness detection system provides the similar functionality like the existing models but with better accuracy and functionality. </a:t>
            </a:r>
          </a:p>
          <a:p>
            <a:r>
              <a:rPr lang="en-US" sz="2400" dirty="0">
                <a:solidFill>
                  <a:srgbClr val="00B050"/>
                </a:solidFill>
                <a:latin typeface="Candara" panose="020E0502030303020204" pitchFamily="34" charset="0"/>
              </a:rPr>
              <a:t>Also, it alerts the user on reaching a certain saturation point of the drowsiness measure. </a:t>
            </a:r>
          </a:p>
          <a:p>
            <a:pPr marL="0" indent="0">
              <a:buNone/>
            </a:pPr>
            <a:endParaRPr lang="en-US" sz="2400" dirty="0">
              <a:solidFill>
                <a:srgbClr val="00B050"/>
              </a:solidFill>
              <a:latin typeface="Candara" panose="020E0502030303020204" pitchFamily="34" charset="0"/>
            </a:endParaRPr>
          </a:p>
          <a:p>
            <a:r>
              <a:rPr lang="en-US" sz="2400" dirty="0">
                <a:solidFill>
                  <a:srgbClr val="C00000"/>
                </a:solidFill>
                <a:latin typeface="Candara" panose="020E0502030303020204" pitchFamily="34" charset="0"/>
              </a:rPr>
              <a:t>It may not work without proper lightning.</a:t>
            </a:r>
          </a:p>
          <a:p>
            <a:r>
              <a:rPr lang="en-US" sz="2400" dirty="0">
                <a:solidFill>
                  <a:srgbClr val="C00000"/>
                </a:solidFill>
                <a:latin typeface="Candara" panose="020E0502030303020204" pitchFamily="34" charset="0"/>
              </a:rPr>
              <a:t>There should not be any reflecting object behind the driver.</a:t>
            </a:r>
          </a:p>
          <a:p>
            <a:r>
              <a:rPr lang="en-US" sz="2400" dirty="0">
                <a:solidFill>
                  <a:srgbClr val="C00000"/>
                </a:solidFill>
                <a:latin typeface="Candara" panose="020E0502030303020204" pitchFamily="34" charset="0"/>
              </a:rPr>
              <a:t>It may not work for people with dark skin</a:t>
            </a:r>
          </a:p>
          <a:p>
            <a:endParaRPr lang="en-US" sz="2400" dirty="0">
              <a:solidFill>
                <a:srgbClr val="C00000"/>
              </a:solidFill>
              <a:latin typeface="Candara" panose="020E0502030303020204" pitchFamily="34" charset="0"/>
            </a:endParaRPr>
          </a:p>
          <a:p>
            <a:pPr>
              <a:lnSpc>
                <a:spcPct val="120000"/>
              </a:lnSpc>
            </a:pPr>
            <a:endParaRPr lang="en-IN" sz="2000" b="1" dirty="0">
              <a:solidFill>
                <a:srgbClr val="993366"/>
              </a:solidFill>
              <a:latin typeface="Candara" panose="020E0502030303020204" charset="0"/>
              <a:cs typeface="Candara" panose="020E0502030303020204" charset="0"/>
              <a:sym typeface="+mn-ea"/>
            </a:endParaRPr>
          </a:p>
        </p:txBody>
      </p:sp>
      <p:sp>
        <p:nvSpPr>
          <p:cNvPr id="4" name="Date Placeholder 3"/>
          <p:cNvSpPr>
            <a:spLocks noGrp="1"/>
          </p:cNvSpPr>
          <p:nvPr>
            <p:ph type="dt" sz="half" idx="10"/>
          </p:nvPr>
        </p:nvSpPr>
        <p:spPr/>
        <p:txBody>
          <a:bodyPr/>
          <a:lstStyle/>
          <a:p>
            <a:fld id="{0F983A31-E1B8-498A-A340-39A24EB0A190}" type="datetime3">
              <a:rPr lang="en-US" b="1" smtClean="0">
                <a:solidFill>
                  <a:schemeClr val="tx1">
                    <a:lumMod val="95000"/>
                    <a:lumOff val="5000"/>
                  </a:schemeClr>
                </a:solidFill>
              </a:rPr>
              <a:t>8 December 2021</a:t>
            </a:fld>
            <a:endParaRPr lang="en-US" b="1" dirty="0">
              <a:solidFill>
                <a:schemeClr val="tx1">
                  <a:lumMod val="95000"/>
                  <a:lumOff val="5000"/>
                </a:schemeClr>
              </a:solidFill>
            </a:endParaRPr>
          </a:p>
        </p:txBody>
      </p:sp>
      <p:sp>
        <p:nvSpPr>
          <p:cNvPr id="5" name="Footer Placeholder 4"/>
          <p:cNvSpPr>
            <a:spLocks noGrp="1"/>
          </p:cNvSpPr>
          <p:nvPr>
            <p:ph type="ftr" sz="quarter" idx="11"/>
          </p:nvPr>
        </p:nvSpPr>
        <p:spPr/>
        <p:txBody>
          <a:bodyPr/>
          <a:lstStyle/>
          <a:p>
            <a:r>
              <a:rPr lang="en-US" b="1">
                <a:solidFill>
                  <a:schemeClr val="tx1">
                    <a:lumMod val="95000"/>
                    <a:lumOff val="5000"/>
                  </a:schemeClr>
                </a:solidFill>
              </a:rPr>
              <a:t>BATCH-1                                                                                                          CMR COLLEGE OF ENGINEERING AND TECHNOLOGY</a:t>
            </a:r>
            <a:endParaRPr lang="en-US" b="1" dirty="0">
              <a:solidFill>
                <a:schemeClr val="tx1">
                  <a:lumMod val="95000"/>
                  <a:lumOff val="5000"/>
                </a:schemeClr>
              </a:solidFill>
            </a:endParaRPr>
          </a:p>
        </p:txBody>
      </p:sp>
      <p:sp>
        <p:nvSpPr>
          <p:cNvPr id="6" name="Slide Number Placeholder 5"/>
          <p:cNvSpPr>
            <a:spLocks noGrp="1"/>
          </p:cNvSpPr>
          <p:nvPr>
            <p:ph type="sldNum" sz="quarter" idx="12"/>
          </p:nvPr>
        </p:nvSpPr>
        <p:spPr/>
        <p:txBody>
          <a:bodyPr/>
          <a:lstStyle/>
          <a:p>
            <a:fld id="{CC1D2BF7-4BE8-4226-9C8B-BEE4A940446F}" type="slidenum">
              <a:rPr lang="en-US" b="1" smtClean="0">
                <a:solidFill>
                  <a:schemeClr val="tx1">
                    <a:lumMod val="95000"/>
                    <a:lumOff val="5000"/>
                  </a:schemeClr>
                </a:solidFill>
              </a:rPr>
              <a:t>8</a:t>
            </a:fld>
            <a:endParaRPr lang="en-US" b="1" dirty="0">
              <a:solidFill>
                <a:schemeClr val="tx1">
                  <a:lumMod val="95000"/>
                  <a:lumOff val="5000"/>
                </a:schemeClr>
              </a:solidFill>
            </a:endParaRPr>
          </a:p>
        </p:txBody>
      </p:sp>
      <p:sp>
        <p:nvSpPr>
          <p:cNvPr id="9" name="Rectangles 7">
            <a:extLst>
              <a:ext uri="{FF2B5EF4-FFF2-40B4-BE49-F238E27FC236}">
                <a16:creationId xmlns:a16="http://schemas.microsoft.com/office/drawing/2014/main" id="{0FB23B6A-E0FE-4BE1-B543-A8ACEC9F190F}"/>
              </a:ext>
            </a:extLst>
          </p:cNvPr>
          <p:cNvSpPr/>
          <p:nvPr/>
        </p:nvSpPr>
        <p:spPr>
          <a:xfrm>
            <a:off x="2355215" y="894715"/>
            <a:ext cx="7122160" cy="5239385"/>
          </a:xfrm>
          <a:prstGeom prst="rect">
            <a:avLst/>
          </a:prstGeom>
          <a:blipFill rotWithShape="1">
            <a:blip r:embed="rId2">
              <a:alphaModFix amt="13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s 2"/>
          <p:cNvSpPr/>
          <p:nvPr/>
        </p:nvSpPr>
        <p:spPr>
          <a:xfrm>
            <a:off x="2704465" y="670271"/>
            <a:ext cx="6776720" cy="4870450"/>
          </a:xfrm>
          <a:prstGeom prst="rect">
            <a:avLst/>
          </a:prstGeom>
          <a:blipFill rotWithShape="1">
            <a:blip r:embed="rId2">
              <a:alphaModFix amt="13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IN" b="1" i="0" dirty="0">
              <a:solidFill>
                <a:srgbClr val="000000"/>
              </a:solidFill>
              <a:effectLst/>
              <a:latin typeface="STIXGeneral-Bold"/>
            </a:endParaRPr>
          </a:p>
        </p:txBody>
      </p:sp>
      <p:pic>
        <p:nvPicPr>
          <p:cNvPr id="2050" name="Picture 2">
            <a:extLst>
              <a:ext uri="{FF2B5EF4-FFF2-40B4-BE49-F238E27FC236}">
                <a16:creationId xmlns:a16="http://schemas.microsoft.com/office/drawing/2014/main" id="{4671176D-0B73-453E-A05E-7C660BC362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94219" y="4242240"/>
            <a:ext cx="4559181" cy="191364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5025" y="525780"/>
            <a:ext cx="10515600" cy="873125"/>
          </a:xfrm>
        </p:spPr>
        <p:txBody>
          <a:bodyPr>
            <a:normAutofit fontScale="90000"/>
          </a:bodyPr>
          <a:lstStyle/>
          <a:p>
            <a:pPr algn="ctr"/>
            <a:r>
              <a:rPr lang="en-IN" b="1" u="sng" dirty="0">
                <a:ln w="9525" cmpd="sng">
                  <a:solidFill>
                    <a:schemeClr val="accent1"/>
                  </a:solidFill>
                  <a:prstDash val="solid"/>
                </a:ln>
                <a:solidFill>
                  <a:schemeClr val="accent1"/>
                </a:solidFill>
                <a:effectLst>
                  <a:outerShdw blurRad="38100" dist="38100" dir="2700000" algn="tl">
                    <a:srgbClr val="000000">
                      <a:alpha val="43137"/>
                    </a:srgbClr>
                  </a:outerShdw>
                </a:effectLst>
                <a:sym typeface="+mn-ea"/>
              </a:rPr>
              <a:t>EXISTING SOLUTIONS</a:t>
            </a:r>
            <a:r>
              <a:rPr lang="en-IN" sz="4000" b="1" u="sng" dirty="0">
                <a:effectLst>
                  <a:outerShdw blurRad="38100" dist="38100" dir="2700000" algn="tl">
                    <a:srgbClr val="000000">
                      <a:alpha val="43137"/>
                    </a:srgbClr>
                  </a:outerShdw>
                </a:effectLst>
                <a:sym typeface="+mn-ea"/>
              </a:rPr>
              <a:t> </a:t>
            </a:r>
            <a:br>
              <a:rPr lang="en-US" u="sng" dirty="0"/>
            </a:br>
            <a:endParaRPr lang="en-US" dirty="0"/>
          </a:p>
        </p:txBody>
      </p:sp>
      <p:sp>
        <p:nvSpPr>
          <p:cNvPr id="5" name="Content Placeholder 4"/>
          <p:cNvSpPr>
            <a:spLocks noGrp="1"/>
          </p:cNvSpPr>
          <p:nvPr>
            <p:ph idx="1"/>
          </p:nvPr>
        </p:nvSpPr>
        <p:spPr>
          <a:xfrm>
            <a:off x="472977" y="391673"/>
            <a:ext cx="11468543" cy="5014941"/>
          </a:xfrm>
        </p:spPr>
        <p:txBody>
          <a:bodyPr>
            <a:normAutofit/>
          </a:bodyPr>
          <a:lstStyle/>
          <a:p>
            <a:pPr marL="0" indent="0">
              <a:buNone/>
            </a:pPr>
            <a:r>
              <a:rPr lang="en-IN" sz="1800" b="1" dirty="0">
                <a:solidFill>
                  <a:srgbClr val="00B050"/>
                </a:solidFill>
                <a:sym typeface="+mn-ea"/>
              </a:rPr>
              <a:t>                                                                         </a:t>
            </a:r>
            <a:endParaRPr lang="en-IN" sz="1800" b="1" dirty="0">
              <a:solidFill>
                <a:schemeClr val="accent2">
                  <a:lumMod val="75000"/>
                </a:schemeClr>
              </a:solidFill>
              <a:sym typeface="+mn-ea"/>
            </a:endParaRPr>
          </a:p>
          <a:p>
            <a:pPr marL="0" indent="0">
              <a:buNone/>
            </a:pPr>
            <a:r>
              <a:rPr lang="en-IN" altLang="en-US" sz="1800" b="1" dirty="0">
                <a:solidFill>
                  <a:srgbClr val="00B0F0"/>
                </a:solidFill>
              </a:rPr>
              <a:t>                                                                                                                                               </a:t>
            </a:r>
          </a:p>
          <a:p>
            <a:pPr marL="0" indent="0" algn="l">
              <a:buNone/>
            </a:pPr>
            <a:r>
              <a:rPr lang="en-IN" sz="2400" b="1" i="0" dirty="0">
                <a:solidFill>
                  <a:srgbClr val="C00000"/>
                </a:solidFill>
                <a:effectLst/>
                <a:latin typeface="Arial" panose="020B0604020202020204" pitchFamily="34" charset="0"/>
                <a:cs typeface="Arial" panose="020B0604020202020204" pitchFamily="34" charset="0"/>
              </a:rPr>
              <a:t>IoT-Based Smart Alert System for Drowsy Driver Detection: </a:t>
            </a:r>
          </a:p>
          <a:p>
            <a:r>
              <a:rPr lang="en-IN" sz="2400" i="0" dirty="0">
                <a:effectLst/>
                <a:latin typeface="Arial" panose="020B0604020202020204" pitchFamily="34" charset="0"/>
                <a:cs typeface="Arial" panose="020B0604020202020204" pitchFamily="34" charset="0"/>
              </a:rPr>
              <a:t>This model </a:t>
            </a:r>
            <a:r>
              <a:rPr lang="en-US" sz="2400" dirty="0">
                <a:latin typeface="Arial" panose="020B0604020202020204" pitchFamily="34" charset="0"/>
                <a:cs typeface="Arial" panose="020B0604020202020204" pitchFamily="34" charset="0"/>
              </a:rPr>
              <a:t>has a</a:t>
            </a:r>
            <a:r>
              <a:rPr lang="en-US" sz="2400" i="0" dirty="0">
                <a:effectLst/>
                <a:latin typeface="Arial" panose="020B0604020202020204" pitchFamily="34" charset="0"/>
                <a:cs typeface="Arial" panose="020B0604020202020204" pitchFamily="34" charset="0"/>
              </a:rPr>
              <a:t> camera monitoring the driver’s eye blinking, eye closure, face detection, head posture, etc. </a:t>
            </a:r>
          </a:p>
          <a:p>
            <a:r>
              <a:rPr lang="en-US" sz="2400" i="0" dirty="0">
                <a:effectLst/>
                <a:latin typeface="Arial" panose="020B0604020202020204" pitchFamily="34" charset="0"/>
                <a:cs typeface="Arial" panose="020B0604020202020204" pitchFamily="34" charset="0"/>
              </a:rPr>
              <a:t>with face landmark algorithm and Euclidean distance in the behavioral-based approach.</a:t>
            </a:r>
            <a:r>
              <a:rPr lang="en-IN" sz="2400" i="0" dirty="0">
                <a:effectLst/>
                <a:latin typeface="Arial" panose="020B0604020202020204" pitchFamily="34" charset="0"/>
                <a:cs typeface="Arial" panose="020B0604020202020204" pitchFamily="34" charset="0"/>
              </a:rPr>
              <a:t> </a:t>
            </a:r>
          </a:p>
          <a:p>
            <a:r>
              <a:rPr lang="en-US" sz="2400" i="0" dirty="0">
                <a:effectLst/>
                <a:latin typeface="Arial" panose="020B0604020202020204" pitchFamily="34" charset="0"/>
                <a:cs typeface="Arial" panose="020B0604020202020204" pitchFamily="34" charset="0"/>
              </a:rPr>
              <a:t>In addition to monitoring the intensity of the collisions impacts, it is also keeps the records of the location for taking supportive action.</a:t>
            </a:r>
            <a:endParaRPr lang="en-IN" sz="2400" i="0" dirty="0">
              <a:effectLst/>
              <a:latin typeface="Arial" panose="020B0604020202020204" pitchFamily="34" charset="0"/>
              <a:cs typeface="Arial" panose="020B0604020202020204" pitchFamily="34" charset="0"/>
            </a:endParaRPr>
          </a:p>
        </p:txBody>
      </p:sp>
      <p:sp>
        <p:nvSpPr>
          <p:cNvPr id="9" name="Date Placeholder 8"/>
          <p:cNvSpPr>
            <a:spLocks noGrp="1"/>
          </p:cNvSpPr>
          <p:nvPr>
            <p:ph type="dt" sz="half" idx="10"/>
          </p:nvPr>
        </p:nvSpPr>
        <p:spPr/>
        <p:txBody>
          <a:bodyPr/>
          <a:lstStyle/>
          <a:p>
            <a:fld id="{67B126F0-6513-4980-A586-47E5239524AA}" type="datetime3">
              <a:rPr lang="en-US" b="1" smtClean="0">
                <a:solidFill>
                  <a:schemeClr val="tx1">
                    <a:lumMod val="95000"/>
                    <a:lumOff val="5000"/>
                  </a:schemeClr>
                </a:solidFill>
              </a:rPr>
              <a:t>8 December 2021</a:t>
            </a:fld>
            <a:endParaRPr lang="en-US" b="1" dirty="0">
              <a:solidFill>
                <a:schemeClr val="tx1">
                  <a:lumMod val="95000"/>
                  <a:lumOff val="5000"/>
                </a:schemeClr>
              </a:solidFill>
            </a:endParaRPr>
          </a:p>
        </p:txBody>
      </p:sp>
      <p:sp>
        <p:nvSpPr>
          <p:cNvPr id="10" name="Footer Placeholder 9"/>
          <p:cNvSpPr>
            <a:spLocks noGrp="1"/>
          </p:cNvSpPr>
          <p:nvPr>
            <p:ph type="ftr" sz="quarter" idx="11"/>
          </p:nvPr>
        </p:nvSpPr>
        <p:spPr/>
        <p:txBody>
          <a:bodyPr/>
          <a:lstStyle/>
          <a:p>
            <a:r>
              <a:rPr lang="en-US" b="1">
                <a:solidFill>
                  <a:schemeClr val="tx1">
                    <a:lumMod val="95000"/>
                    <a:lumOff val="5000"/>
                  </a:schemeClr>
                </a:solidFill>
              </a:rPr>
              <a:t>BATCH-1                                                                                                          CMR COLLEGE OF ENGINEERING AND TECHNOLOGY</a:t>
            </a:r>
            <a:endParaRPr lang="en-US" b="1" dirty="0">
              <a:solidFill>
                <a:schemeClr val="tx1">
                  <a:lumMod val="95000"/>
                  <a:lumOff val="5000"/>
                </a:schemeClr>
              </a:solidFill>
            </a:endParaRPr>
          </a:p>
        </p:txBody>
      </p:sp>
      <p:sp>
        <p:nvSpPr>
          <p:cNvPr id="11" name="Slide Number Placeholder 10"/>
          <p:cNvSpPr>
            <a:spLocks noGrp="1"/>
          </p:cNvSpPr>
          <p:nvPr>
            <p:ph type="sldNum" sz="quarter" idx="12"/>
          </p:nvPr>
        </p:nvSpPr>
        <p:spPr/>
        <p:txBody>
          <a:bodyPr/>
          <a:lstStyle/>
          <a:p>
            <a:fld id="{CC1D2BF7-4BE8-4226-9C8B-BEE4A940446F}" type="slidenum">
              <a:rPr lang="en-US" b="1" smtClean="0">
                <a:solidFill>
                  <a:schemeClr val="tx1">
                    <a:lumMod val="95000"/>
                    <a:lumOff val="5000"/>
                  </a:schemeClr>
                </a:solidFill>
              </a:rPr>
              <a:t>9</a:t>
            </a:fld>
            <a:endParaRPr lang="en-US" b="1" dirty="0">
              <a:solidFill>
                <a:schemeClr val="tx1">
                  <a:lumMod val="95000"/>
                  <a:lumOff val="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642</TotalTime>
  <Words>1289</Words>
  <Application>Microsoft Office PowerPoint</Application>
  <PresentationFormat>Widescreen</PresentationFormat>
  <Paragraphs>202</Paragraphs>
  <Slides>21</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Algerian</vt:lpstr>
      <vt:lpstr>Arial</vt:lpstr>
      <vt:lpstr>Bahnschrift Condensed</vt:lpstr>
      <vt:lpstr>Bahnschrift SemiBold</vt:lpstr>
      <vt:lpstr>Bahnschrift SemiLight SemiConde</vt:lpstr>
      <vt:lpstr>Calibri</vt:lpstr>
      <vt:lpstr>Calibri Light</vt:lpstr>
      <vt:lpstr>Candara</vt:lpstr>
      <vt:lpstr>Script MT Bold</vt:lpstr>
      <vt:lpstr>STIXGeneral-Bold</vt:lpstr>
      <vt:lpstr>Office Theme</vt:lpstr>
      <vt:lpstr>Driver’s drowsiness detection and warning system</vt:lpstr>
      <vt:lpstr>CONTENTS</vt:lpstr>
      <vt:lpstr>Problem Statement  </vt:lpstr>
      <vt:lpstr>PowerPoint Presentation</vt:lpstr>
      <vt:lpstr>MOTIVATION FOR THE PROJECT</vt:lpstr>
      <vt:lpstr>PowerPoint Presentation</vt:lpstr>
      <vt:lpstr>OBJECTIVES</vt:lpstr>
      <vt:lpstr>SCOPE AND LIMITATIONS </vt:lpstr>
      <vt:lpstr>EXISTING SOLUTIONS  </vt:lpstr>
      <vt:lpstr>Karolinska Sleepiness Scale Detection based on Sensors:</vt:lpstr>
      <vt:lpstr>Dynamic Bayesian Network Model:</vt:lpstr>
      <vt:lpstr>Disadvantages of  Existing solutions </vt:lpstr>
      <vt:lpstr>PROPOSED MODEL</vt:lpstr>
      <vt:lpstr>FLOW CHART</vt:lpstr>
      <vt:lpstr>RESULTS</vt:lpstr>
      <vt:lpstr>SOFTWARE AND HARDWARE SPECIFICATIONS</vt:lpstr>
      <vt:lpstr>ADVANTAGES and DISADVANTAGES </vt:lpstr>
      <vt:lpstr>     CONCLUSIONS   </vt:lpstr>
      <vt:lpstr>PowerPoint Presentation</vt:lpstr>
      <vt:lpstr>REFERENCES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PRASAD SANAGAVARAPU</dc:creator>
  <cp:lastModifiedBy>K</cp:lastModifiedBy>
  <cp:revision>98</cp:revision>
  <dcterms:created xsi:type="dcterms:W3CDTF">2020-05-06T13:56:00Z</dcterms:created>
  <dcterms:modified xsi:type="dcterms:W3CDTF">2021-12-08T09:35:02Z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