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1"/>
  </p:notesMasterIdLst>
  <p:sldIdLst>
    <p:sldId id="256" r:id="rId3"/>
    <p:sldId id="258" r:id="rId4"/>
    <p:sldId id="260" r:id="rId5"/>
    <p:sldId id="264" r:id="rId6"/>
    <p:sldId id="283" r:id="rId7"/>
    <p:sldId id="284" r:id="rId8"/>
    <p:sldId id="285" r:id="rId9"/>
    <p:sldId id="286" r:id="rId10"/>
  </p:sldIdLst>
  <p:sldSz cx="9144000" cy="5143500" type="screen16x9"/>
  <p:notesSz cx="6858000" cy="9144000"/>
  <p:embeddedFontLst>
    <p:embeddedFont>
      <p:font typeface="DM Sans" pitchFamily="2" charset="0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  <p:embeddedFont>
      <p:font typeface="Proxima Nova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3">
          <p15:clr>
            <a:srgbClr val="9AA0A6"/>
          </p15:clr>
        </p15:guide>
        <p15:guide id="2" orient="horz" pos="340">
          <p15:clr>
            <a:srgbClr val="9AA0A6"/>
          </p15:clr>
        </p15:guide>
        <p15:guide id="3" pos="5306">
          <p15:clr>
            <a:srgbClr val="9AA0A6"/>
          </p15:clr>
        </p15:guide>
        <p15:guide id="4" orient="horz" pos="1080">
          <p15:clr>
            <a:srgbClr val="9AA0A6"/>
          </p15:clr>
        </p15:guide>
        <p15:guide id="5" orient="horz" pos="61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6D5B05-57FF-4F96-AC12-5A091AE88F9A}">
  <a:tblStyle styleId="{6F6D5B05-57FF-4F96-AC12-5A091AE88F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pos="453"/>
        <p:guide orient="horz" pos="340"/>
        <p:guide pos="5306"/>
        <p:guide orient="horz" pos="1080"/>
        <p:guide orient="horz" pos="61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f23b9993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f23b9993d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g99f2f57a7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2" name="Google Shape;1452;g99f2f57a7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3" name="Google Shape;2023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gab164b81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2" name="Google Shape;2032;gab164b81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gf5e097b289_0_11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1" name="Google Shape;2041;gf5e097b289_0_11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gf5e097b289_0_11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1" name="Google Shape;2041;gf5e097b289_0_11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5400000">
            <a:off x="5884720" y="1923699"/>
            <a:ext cx="1786526" cy="4732053"/>
            <a:chOff x="6423700" y="1455975"/>
            <a:chExt cx="613800" cy="1625800"/>
          </a:xfrm>
        </p:grpSpPr>
        <p:sp>
          <p:nvSpPr>
            <p:cNvPr id="10" name="Google Shape;10;p2"/>
            <p:cNvSpPr/>
            <p:nvPr/>
          </p:nvSpPr>
          <p:spPr>
            <a:xfrm>
              <a:off x="6423700" y="14562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406" y="1"/>
                  </a:moveTo>
                  <a:cubicBezTo>
                    <a:pt x="465" y="6311"/>
                    <a:pt x="1" y="13217"/>
                    <a:pt x="1072" y="19956"/>
                  </a:cubicBezTo>
                  <a:cubicBezTo>
                    <a:pt x="2144" y="26730"/>
                    <a:pt x="4751" y="33172"/>
                    <a:pt x="8597" y="38589"/>
                  </a:cubicBezTo>
                  <a:cubicBezTo>
                    <a:pt x="10264" y="40923"/>
                    <a:pt x="12181" y="43149"/>
                    <a:pt x="14038" y="45328"/>
                  </a:cubicBezTo>
                  <a:cubicBezTo>
                    <a:pt x="17729" y="49614"/>
                    <a:pt x="21551" y="54031"/>
                    <a:pt x="23385" y="59425"/>
                  </a:cubicBezTo>
                  <a:cubicBezTo>
                    <a:pt x="23980" y="61175"/>
                    <a:pt x="24361" y="63044"/>
                    <a:pt x="24528" y="65021"/>
                  </a:cubicBezTo>
                  <a:lnTo>
                    <a:pt x="24528" y="64080"/>
                  </a:lnTo>
                  <a:cubicBezTo>
                    <a:pt x="24325" y="62425"/>
                    <a:pt x="23980" y="60866"/>
                    <a:pt x="23480" y="59377"/>
                  </a:cubicBezTo>
                  <a:cubicBezTo>
                    <a:pt x="21646" y="53960"/>
                    <a:pt x="17824" y="49531"/>
                    <a:pt x="14110" y="45245"/>
                  </a:cubicBezTo>
                  <a:cubicBezTo>
                    <a:pt x="12252" y="43078"/>
                    <a:pt x="10324" y="40851"/>
                    <a:pt x="8669" y="38518"/>
                  </a:cubicBezTo>
                  <a:cubicBezTo>
                    <a:pt x="4847" y="33112"/>
                    <a:pt x="2239" y="26683"/>
                    <a:pt x="1168" y="19920"/>
                  </a:cubicBezTo>
                  <a:cubicBezTo>
                    <a:pt x="96" y="13181"/>
                    <a:pt x="560" y="6287"/>
                    <a:pt x="2501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463900" y="1456850"/>
              <a:ext cx="573000" cy="1468675"/>
            </a:xfrm>
            <a:custGeom>
              <a:avLst/>
              <a:gdLst/>
              <a:ahLst/>
              <a:cxnLst/>
              <a:rect l="l" t="t" r="r" b="b"/>
              <a:pathLst>
                <a:path w="22920" h="58747" extrusionOk="0">
                  <a:moveTo>
                    <a:pt x="2596" y="1"/>
                  </a:moveTo>
                  <a:cubicBezTo>
                    <a:pt x="2548" y="132"/>
                    <a:pt x="2500" y="310"/>
                    <a:pt x="2441" y="477"/>
                  </a:cubicBezTo>
                  <a:cubicBezTo>
                    <a:pt x="476" y="6823"/>
                    <a:pt x="0" y="13752"/>
                    <a:pt x="1096" y="20527"/>
                  </a:cubicBezTo>
                  <a:cubicBezTo>
                    <a:pt x="2167" y="27302"/>
                    <a:pt x="4763" y="33743"/>
                    <a:pt x="8608" y="39160"/>
                  </a:cubicBezTo>
                  <a:cubicBezTo>
                    <a:pt x="10275" y="41494"/>
                    <a:pt x="12192" y="43720"/>
                    <a:pt x="14050" y="45899"/>
                  </a:cubicBezTo>
                  <a:cubicBezTo>
                    <a:pt x="17467" y="49840"/>
                    <a:pt x="20955" y="53900"/>
                    <a:pt x="22920" y="58746"/>
                  </a:cubicBezTo>
                  <a:lnTo>
                    <a:pt x="22920" y="58484"/>
                  </a:lnTo>
                  <a:cubicBezTo>
                    <a:pt x="20943" y="53745"/>
                    <a:pt x="17479" y="49733"/>
                    <a:pt x="14133" y="45840"/>
                  </a:cubicBezTo>
                  <a:cubicBezTo>
                    <a:pt x="12264" y="43685"/>
                    <a:pt x="10335" y="41446"/>
                    <a:pt x="8680" y="39113"/>
                  </a:cubicBezTo>
                  <a:cubicBezTo>
                    <a:pt x="4858" y="33707"/>
                    <a:pt x="2250" y="27278"/>
                    <a:pt x="1179" y="20527"/>
                  </a:cubicBezTo>
                  <a:cubicBezTo>
                    <a:pt x="107" y="13764"/>
                    <a:pt x="572" y="6847"/>
                    <a:pt x="2536" y="525"/>
                  </a:cubicBezTo>
                  <a:cubicBezTo>
                    <a:pt x="2596" y="346"/>
                    <a:pt x="2655" y="167"/>
                    <a:pt x="2703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504375" y="1456850"/>
              <a:ext cx="532525" cy="1401400"/>
            </a:xfrm>
            <a:custGeom>
              <a:avLst/>
              <a:gdLst/>
              <a:ahLst/>
              <a:cxnLst/>
              <a:rect l="l" t="t" r="r" b="b"/>
              <a:pathLst>
                <a:path w="21301" h="56056" extrusionOk="0">
                  <a:moveTo>
                    <a:pt x="2798" y="1"/>
                  </a:moveTo>
                  <a:cubicBezTo>
                    <a:pt x="2691" y="346"/>
                    <a:pt x="2572" y="703"/>
                    <a:pt x="2453" y="1072"/>
                  </a:cubicBezTo>
                  <a:cubicBezTo>
                    <a:pt x="489" y="7418"/>
                    <a:pt x="0" y="14348"/>
                    <a:pt x="1096" y="21122"/>
                  </a:cubicBezTo>
                  <a:cubicBezTo>
                    <a:pt x="2167" y="27897"/>
                    <a:pt x="4775" y="34338"/>
                    <a:pt x="8609" y="39756"/>
                  </a:cubicBezTo>
                  <a:cubicBezTo>
                    <a:pt x="10275" y="42089"/>
                    <a:pt x="12192" y="44316"/>
                    <a:pt x="14062" y="46495"/>
                  </a:cubicBezTo>
                  <a:cubicBezTo>
                    <a:pt x="16657" y="49519"/>
                    <a:pt x="19324" y="52602"/>
                    <a:pt x="21301" y="56055"/>
                  </a:cubicBezTo>
                  <a:lnTo>
                    <a:pt x="21301" y="55853"/>
                  </a:lnTo>
                  <a:cubicBezTo>
                    <a:pt x="19324" y="52460"/>
                    <a:pt x="16693" y="49412"/>
                    <a:pt x="14133" y="46435"/>
                  </a:cubicBezTo>
                  <a:cubicBezTo>
                    <a:pt x="12276" y="44280"/>
                    <a:pt x="10335" y="42042"/>
                    <a:pt x="8680" y="39708"/>
                  </a:cubicBezTo>
                  <a:cubicBezTo>
                    <a:pt x="4858" y="34303"/>
                    <a:pt x="2251" y="27873"/>
                    <a:pt x="1179" y="21122"/>
                  </a:cubicBezTo>
                  <a:cubicBezTo>
                    <a:pt x="108" y="14360"/>
                    <a:pt x="572" y="7442"/>
                    <a:pt x="2536" y="1120"/>
                  </a:cubicBezTo>
                  <a:cubicBezTo>
                    <a:pt x="2655" y="751"/>
                    <a:pt x="2775" y="370"/>
                    <a:pt x="2906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545150" y="1456850"/>
              <a:ext cx="492350" cy="1352575"/>
            </a:xfrm>
            <a:custGeom>
              <a:avLst/>
              <a:gdLst/>
              <a:ahLst/>
              <a:cxnLst/>
              <a:rect l="l" t="t" r="r" b="b"/>
              <a:pathLst>
                <a:path w="19694" h="54103" extrusionOk="0">
                  <a:moveTo>
                    <a:pt x="3025" y="1"/>
                  </a:moveTo>
                  <a:cubicBezTo>
                    <a:pt x="2810" y="537"/>
                    <a:pt x="2620" y="1084"/>
                    <a:pt x="2441" y="1668"/>
                  </a:cubicBezTo>
                  <a:cubicBezTo>
                    <a:pt x="477" y="8014"/>
                    <a:pt x="1" y="14943"/>
                    <a:pt x="1084" y="21718"/>
                  </a:cubicBezTo>
                  <a:cubicBezTo>
                    <a:pt x="2156" y="28492"/>
                    <a:pt x="4763" y="34934"/>
                    <a:pt x="8597" y="40351"/>
                  </a:cubicBezTo>
                  <a:cubicBezTo>
                    <a:pt x="10264" y="42685"/>
                    <a:pt x="12193" y="44911"/>
                    <a:pt x="14050" y="47090"/>
                  </a:cubicBezTo>
                  <a:cubicBezTo>
                    <a:pt x="16003" y="49352"/>
                    <a:pt x="17979" y="51650"/>
                    <a:pt x="19693" y="54103"/>
                  </a:cubicBezTo>
                  <a:lnTo>
                    <a:pt x="19693" y="53936"/>
                  </a:lnTo>
                  <a:cubicBezTo>
                    <a:pt x="17991" y="51531"/>
                    <a:pt x="16038" y="49245"/>
                    <a:pt x="14121" y="47030"/>
                  </a:cubicBezTo>
                  <a:cubicBezTo>
                    <a:pt x="12264" y="44875"/>
                    <a:pt x="10323" y="42637"/>
                    <a:pt x="8680" y="40303"/>
                  </a:cubicBezTo>
                  <a:cubicBezTo>
                    <a:pt x="4846" y="34898"/>
                    <a:pt x="2251" y="28469"/>
                    <a:pt x="1179" y="21718"/>
                  </a:cubicBezTo>
                  <a:cubicBezTo>
                    <a:pt x="108" y="14955"/>
                    <a:pt x="560" y="8037"/>
                    <a:pt x="2525" y="1715"/>
                  </a:cubicBezTo>
                  <a:cubicBezTo>
                    <a:pt x="2703" y="1132"/>
                    <a:pt x="2918" y="572"/>
                    <a:pt x="312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585325" y="1455975"/>
              <a:ext cx="451575" cy="1313275"/>
            </a:xfrm>
            <a:custGeom>
              <a:avLst/>
              <a:gdLst/>
              <a:ahLst/>
              <a:cxnLst/>
              <a:rect l="l" t="t" r="r" b="b"/>
              <a:pathLst>
                <a:path w="18063" h="52531" extrusionOk="0">
                  <a:moveTo>
                    <a:pt x="3251" y="0"/>
                  </a:moveTo>
                  <a:cubicBezTo>
                    <a:pt x="2966" y="750"/>
                    <a:pt x="2680" y="1512"/>
                    <a:pt x="2442" y="2286"/>
                  </a:cubicBezTo>
                  <a:cubicBezTo>
                    <a:pt x="477" y="8620"/>
                    <a:pt x="1" y="15561"/>
                    <a:pt x="1084" y="22324"/>
                  </a:cubicBezTo>
                  <a:cubicBezTo>
                    <a:pt x="2156" y="29099"/>
                    <a:pt x="4763" y="35552"/>
                    <a:pt x="8597" y="40957"/>
                  </a:cubicBezTo>
                  <a:cubicBezTo>
                    <a:pt x="10264" y="43303"/>
                    <a:pt x="12193" y="45529"/>
                    <a:pt x="14050" y="47708"/>
                  </a:cubicBezTo>
                  <a:cubicBezTo>
                    <a:pt x="15408" y="49280"/>
                    <a:pt x="16789" y="50875"/>
                    <a:pt x="18063" y="52530"/>
                  </a:cubicBezTo>
                  <a:lnTo>
                    <a:pt x="18063" y="52364"/>
                  </a:lnTo>
                  <a:cubicBezTo>
                    <a:pt x="16801" y="50744"/>
                    <a:pt x="15443" y="49173"/>
                    <a:pt x="14122" y="47625"/>
                  </a:cubicBezTo>
                  <a:cubicBezTo>
                    <a:pt x="12264" y="45470"/>
                    <a:pt x="10324" y="43243"/>
                    <a:pt x="8681" y="40898"/>
                  </a:cubicBezTo>
                  <a:cubicBezTo>
                    <a:pt x="4847" y="35504"/>
                    <a:pt x="2251" y="29075"/>
                    <a:pt x="1180" y="22312"/>
                  </a:cubicBezTo>
                  <a:cubicBezTo>
                    <a:pt x="108" y="15561"/>
                    <a:pt x="560" y="8632"/>
                    <a:pt x="2525" y="2310"/>
                  </a:cubicBezTo>
                  <a:cubicBezTo>
                    <a:pt x="2763" y="1524"/>
                    <a:pt x="3049" y="750"/>
                    <a:pt x="3358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25825" y="1456550"/>
              <a:ext cx="411075" cy="1277275"/>
            </a:xfrm>
            <a:custGeom>
              <a:avLst/>
              <a:gdLst/>
              <a:ahLst/>
              <a:cxnLst/>
              <a:rect l="l" t="t" r="r" b="b"/>
              <a:pathLst>
                <a:path w="16443" h="51091" extrusionOk="0">
                  <a:moveTo>
                    <a:pt x="3512" y="1"/>
                  </a:moveTo>
                  <a:cubicBezTo>
                    <a:pt x="3108" y="918"/>
                    <a:pt x="2739" y="1870"/>
                    <a:pt x="2441" y="2858"/>
                  </a:cubicBezTo>
                  <a:cubicBezTo>
                    <a:pt x="476" y="9192"/>
                    <a:pt x="0" y="16134"/>
                    <a:pt x="1084" y="22897"/>
                  </a:cubicBezTo>
                  <a:cubicBezTo>
                    <a:pt x="2155" y="29671"/>
                    <a:pt x="4763" y="36124"/>
                    <a:pt x="8608" y="41530"/>
                  </a:cubicBezTo>
                  <a:cubicBezTo>
                    <a:pt x="10275" y="43875"/>
                    <a:pt x="12192" y="46102"/>
                    <a:pt x="14050" y="48281"/>
                  </a:cubicBezTo>
                  <a:cubicBezTo>
                    <a:pt x="14859" y="49197"/>
                    <a:pt x="15657" y="50138"/>
                    <a:pt x="16443" y="51090"/>
                  </a:cubicBezTo>
                  <a:lnTo>
                    <a:pt x="16443" y="50936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54"/>
                    <a:pt x="10335" y="43828"/>
                    <a:pt x="8680" y="41494"/>
                  </a:cubicBezTo>
                  <a:cubicBezTo>
                    <a:pt x="4858" y="36089"/>
                    <a:pt x="2250" y="29659"/>
                    <a:pt x="1179" y="22897"/>
                  </a:cubicBezTo>
                  <a:cubicBezTo>
                    <a:pt x="107" y="16146"/>
                    <a:pt x="572" y="9228"/>
                    <a:pt x="2536" y="2894"/>
                  </a:cubicBezTo>
                  <a:cubicBezTo>
                    <a:pt x="2846" y="1906"/>
                    <a:pt x="3203" y="930"/>
                    <a:pt x="362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66300" y="1456550"/>
              <a:ext cx="371200" cy="1244525"/>
            </a:xfrm>
            <a:custGeom>
              <a:avLst/>
              <a:gdLst/>
              <a:ahLst/>
              <a:cxnLst/>
              <a:rect l="l" t="t" r="r" b="b"/>
              <a:pathLst>
                <a:path w="14848" h="49781" extrusionOk="0">
                  <a:moveTo>
                    <a:pt x="3763" y="1"/>
                  </a:moveTo>
                  <a:cubicBezTo>
                    <a:pt x="3263" y="1096"/>
                    <a:pt x="2822" y="2263"/>
                    <a:pt x="2441" y="3454"/>
                  </a:cubicBezTo>
                  <a:cubicBezTo>
                    <a:pt x="477" y="9788"/>
                    <a:pt x="0" y="16729"/>
                    <a:pt x="1096" y="23492"/>
                  </a:cubicBezTo>
                  <a:cubicBezTo>
                    <a:pt x="2179" y="30266"/>
                    <a:pt x="4763" y="36720"/>
                    <a:pt x="8609" y="42125"/>
                  </a:cubicBezTo>
                  <a:cubicBezTo>
                    <a:pt x="10275" y="44471"/>
                    <a:pt x="12192" y="46697"/>
                    <a:pt x="14050" y="48876"/>
                  </a:cubicBezTo>
                  <a:cubicBezTo>
                    <a:pt x="14324" y="49174"/>
                    <a:pt x="14574" y="49483"/>
                    <a:pt x="14847" y="49781"/>
                  </a:cubicBezTo>
                  <a:lnTo>
                    <a:pt x="14847" y="49638"/>
                  </a:lnTo>
                  <a:cubicBezTo>
                    <a:pt x="14609" y="49352"/>
                    <a:pt x="14359" y="49078"/>
                    <a:pt x="14133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58" y="36684"/>
                    <a:pt x="2251" y="30255"/>
                    <a:pt x="1179" y="23492"/>
                  </a:cubicBezTo>
                  <a:cubicBezTo>
                    <a:pt x="108" y="16741"/>
                    <a:pt x="572" y="9823"/>
                    <a:pt x="2536" y="3489"/>
                  </a:cubicBezTo>
                  <a:cubicBezTo>
                    <a:pt x="2906" y="2287"/>
                    <a:pt x="3370" y="1108"/>
                    <a:pt x="387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706475" y="1456550"/>
              <a:ext cx="331025" cy="1212375"/>
            </a:xfrm>
            <a:custGeom>
              <a:avLst/>
              <a:gdLst/>
              <a:ahLst/>
              <a:cxnLst/>
              <a:rect l="l" t="t" r="r" b="b"/>
              <a:pathLst>
                <a:path w="13241" h="48495" extrusionOk="0">
                  <a:moveTo>
                    <a:pt x="4085" y="1"/>
                  </a:moveTo>
                  <a:cubicBezTo>
                    <a:pt x="3430" y="1275"/>
                    <a:pt x="2894" y="2632"/>
                    <a:pt x="2442" y="4049"/>
                  </a:cubicBezTo>
                  <a:cubicBezTo>
                    <a:pt x="477" y="10383"/>
                    <a:pt x="1" y="17324"/>
                    <a:pt x="1096" y="24087"/>
                  </a:cubicBezTo>
                  <a:cubicBezTo>
                    <a:pt x="2168" y="30862"/>
                    <a:pt x="4763" y="37315"/>
                    <a:pt x="8609" y="42720"/>
                  </a:cubicBezTo>
                  <a:cubicBezTo>
                    <a:pt x="10026" y="44721"/>
                    <a:pt x="11633" y="46638"/>
                    <a:pt x="13240" y="48495"/>
                  </a:cubicBezTo>
                  <a:lnTo>
                    <a:pt x="13240" y="48352"/>
                  </a:lnTo>
                  <a:cubicBezTo>
                    <a:pt x="11657" y="46518"/>
                    <a:pt x="10085" y="44625"/>
                    <a:pt x="8692" y="42685"/>
                  </a:cubicBezTo>
                  <a:cubicBezTo>
                    <a:pt x="4870" y="37279"/>
                    <a:pt x="2263" y="30850"/>
                    <a:pt x="1191" y="24087"/>
                  </a:cubicBezTo>
                  <a:cubicBezTo>
                    <a:pt x="120" y="17336"/>
                    <a:pt x="584" y="10419"/>
                    <a:pt x="2549" y="4085"/>
                  </a:cubicBezTo>
                  <a:cubicBezTo>
                    <a:pt x="3001" y="2656"/>
                    <a:pt x="3549" y="1287"/>
                    <a:pt x="4192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47250" y="1455975"/>
              <a:ext cx="290250" cy="1179925"/>
            </a:xfrm>
            <a:custGeom>
              <a:avLst/>
              <a:gdLst/>
              <a:ahLst/>
              <a:cxnLst/>
              <a:rect l="l" t="t" r="r" b="b"/>
              <a:pathLst>
                <a:path w="11610" h="47197" extrusionOk="0">
                  <a:moveTo>
                    <a:pt x="4359" y="0"/>
                  </a:moveTo>
                  <a:cubicBezTo>
                    <a:pt x="3597" y="1465"/>
                    <a:pt x="2942" y="3048"/>
                    <a:pt x="2442" y="4667"/>
                  </a:cubicBezTo>
                  <a:cubicBezTo>
                    <a:pt x="477" y="11001"/>
                    <a:pt x="1" y="17943"/>
                    <a:pt x="1084" y="24705"/>
                  </a:cubicBezTo>
                  <a:cubicBezTo>
                    <a:pt x="2156" y="31480"/>
                    <a:pt x="4763" y="37933"/>
                    <a:pt x="8597" y="43339"/>
                  </a:cubicBezTo>
                  <a:cubicBezTo>
                    <a:pt x="9538" y="44672"/>
                    <a:pt x="10562" y="45946"/>
                    <a:pt x="11609" y="47196"/>
                  </a:cubicBezTo>
                  <a:lnTo>
                    <a:pt x="11609" y="47053"/>
                  </a:lnTo>
                  <a:cubicBezTo>
                    <a:pt x="10597" y="45827"/>
                    <a:pt x="9597" y="44565"/>
                    <a:pt x="8669" y="43279"/>
                  </a:cubicBezTo>
                  <a:cubicBezTo>
                    <a:pt x="4847" y="37886"/>
                    <a:pt x="2239" y="31456"/>
                    <a:pt x="1168" y="24694"/>
                  </a:cubicBezTo>
                  <a:cubicBezTo>
                    <a:pt x="96" y="17943"/>
                    <a:pt x="560" y="11013"/>
                    <a:pt x="2525" y="4691"/>
                  </a:cubicBezTo>
                  <a:cubicBezTo>
                    <a:pt x="3037" y="3060"/>
                    <a:pt x="3680" y="1476"/>
                    <a:pt x="4466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87750" y="1456550"/>
              <a:ext cx="249750" cy="1144525"/>
            </a:xfrm>
            <a:custGeom>
              <a:avLst/>
              <a:gdLst/>
              <a:ahLst/>
              <a:cxnLst/>
              <a:rect l="l" t="t" r="r" b="b"/>
              <a:pathLst>
                <a:path w="9990" h="45781" extrusionOk="0">
                  <a:moveTo>
                    <a:pt x="4667" y="1"/>
                  </a:moveTo>
                  <a:cubicBezTo>
                    <a:pt x="3763" y="1608"/>
                    <a:pt x="3001" y="3382"/>
                    <a:pt x="2441" y="5240"/>
                  </a:cubicBezTo>
                  <a:cubicBezTo>
                    <a:pt x="476" y="11574"/>
                    <a:pt x="0" y="18515"/>
                    <a:pt x="1084" y="25278"/>
                  </a:cubicBezTo>
                  <a:cubicBezTo>
                    <a:pt x="2155" y="32052"/>
                    <a:pt x="4763" y="38506"/>
                    <a:pt x="8596" y="43911"/>
                  </a:cubicBezTo>
                  <a:cubicBezTo>
                    <a:pt x="9049" y="44542"/>
                    <a:pt x="9513" y="45161"/>
                    <a:pt x="9989" y="45780"/>
                  </a:cubicBezTo>
                  <a:lnTo>
                    <a:pt x="9989" y="45614"/>
                  </a:lnTo>
                  <a:cubicBezTo>
                    <a:pt x="9537" y="45030"/>
                    <a:pt x="9097" y="44447"/>
                    <a:pt x="8680" y="43851"/>
                  </a:cubicBezTo>
                  <a:cubicBezTo>
                    <a:pt x="4846" y="38458"/>
                    <a:pt x="2250" y="32029"/>
                    <a:pt x="1179" y="25266"/>
                  </a:cubicBezTo>
                  <a:cubicBezTo>
                    <a:pt x="107" y="18515"/>
                    <a:pt x="560" y="11586"/>
                    <a:pt x="2524" y="5263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827925" y="1456550"/>
              <a:ext cx="209575" cy="1104625"/>
            </a:xfrm>
            <a:custGeom>
              <a:avLst/>
              <a:gdLst/>
              <a:ahLst/>
              <a:cxnLst/>
              <a:rect l="l" t="t" r="r" b="b"/>
              <a:pathLst>
                <a:path w="8383" h="44185" extrusionOk="0">
                  <a:moveTo>
                    <a:pt x="5013" y="1"/>
                  </a:moveTo>
                  <a:cubicBezTo>
                    <a:pt x="3977" y="1751"/>
                    <a:pt x="3096" y="3751"/>
                    <a:pt x="2441" y="5835"/>
                  </a:cubicBezTo>
                  <a:cubicBezTo>
                    <a:pt x="477" y="12169"/>
                    <a:pt x="0" y="19110"/>
                    <a:pt x="1084" y="25873"/>
                  </a:cubicBezTo>
                  <a:cubicBezTo>
                    <a:pt x="2144" y="32517"/>
                    <a:pt x="4656" y="38839"/>
                    <a:pt x="8382" y="44185"/>
                  </a:cubicBezTo>
                  <a:lnTo>
                    <a:pt x="8382" y="44018"/>
                  </a:lnTo>
                  <a:cubicBezTo>
                    <a:pt x="4715" y="38708"/>
                    <a:pt x="2227" y="32445"/>
                    <a:pt x="1191" y="25861"/>
                  </a:cubicBezTo>
                  <a:cubicBezTo>
                    <a:pt x="120" y="19110"/>
                    <a:pt x="584" y="12181"/>
                    <a:pt x="2548" y="5859"/>
                  </a:cubicBezTo>
                  <a:cubicBezTo>
                    <a:pt x="3203" y="3763"/>
                    <a:pt x="4072" y="1763"/>
                    <a:pt x="5132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868400" y="1456550"/>
              <a:ext cx="169100" cy="1056700"/>
            </a:xfrm>
            <a:custGeom>
              <a:avLst/>
              <a:gdLst/>
              <a:ahLst/>
              <a:cxnLst/>
              <a:rect l="l" t="t" r="r" b="b"/>
              <a:pathLst>
                <a:path w="6764" h="42268" extrusionOk="0">
                  <a:moveTo>
                    <a:pt x="5394" y="1"/>
                  </a:moveTo>
                  <a:cubicBezTo>
                    <a:pt x="4168" y="1906"/>
                    <a:pt x="3156" y="4109"/>
                    <a:pt x="2442" y="6430"/>
                  </a:cubicBezTo>
                  <a:cubicBezTo>
                    <a:pt x="477" y="12764"/>
                    <a:pt x="1" y="19706"/>
                    <a:pt x="1084" y="26468"/>
                  </a:cubicBezTo>
                  <a:cubicBezTo>
                    <a:pt x="1977" y="32100"/>
                    <a:pt x="3930" y="37482"/>
                    <a:pt x="6763" y="42268"/>
                  </a:cubicBezTo>
                  <a:lnTo>
                    <a:pt x="6763" y="42077"/>
                  </a:lnTo>
                  <a:cubicBezTo>
                    <a:pt x="3977" y="37351"/>
                    <a:pt x="2072" y="32017"/>
                    <a:pt x="1191" y="26456"/>
                  </a:cubicBezTo>
                  <a:cubicBezTo>
                    <a:pt x="120" y="19706"/>
                    <a:pt x="584" y="12776"/>
                    <a:pt x="2549" y="6454"/>
                  </a:cubicBezTo>
                  <a:cubicBezTo>
                    <a:pt x="3275" y="4120"/>
                    <a:pt x="4287" y="1918"/>
                    <a:pt x="5513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908600" y="1480975"/>
              <a:ext cx="128300" cy="971850"/>
            </a:xfrm>
            <a:custGeom>
              <a:avLst/>
              <a:gdLst/>
              <a:ahLst/>
              <a:cxnLst/>
              <a:rect l="l" t="t" r="r" b="b"/>
              <a:pathLst>
                <a:path w="5132" h="38874" extrusionOk="0">
                  <a:moveTo>
                    <a:pt x="5132" y="0"/>
                  </a:moveTo>
                  <a:cubicBezTo>
                    <a:pt x="4036" y="1822"/>
                    <a:pt x="3108" y="3870"/>
                    <a:pt x="2441" y="6037"/>
                  </a:cubicBezTo>
                  <a:cubicBezTo>
                    <a:pt x="476" y="12371"/>
                    <a:pt x="0" y="19312"/>
                    <a:pt x="1084" y="26075"/>
                  </a:cubicBezTo>
                  <a:cubicBezTo>
                    <a:pt x="1798" y="30563"/>
                    <a:pt x="3191" y="34885"/>
                    <a:pt x="5132" y="38874"/>
                  </a:cubicBezTo>
                  <a:lnTo>
                    <a:pt x="5132" y="38660"/>
                  </a:lnTo>
                  <a:cubicBezTo>
                    <a:pt x="3227" y="34731"/>
                    <a:pt x="1881" y="30468"/>
                    <a:pt x="1179" y="26063"/>
                  </a:cubicBezTo>
                  <a:cubicBezTo>
                    <a:pt x="107" y="19312"/>
                    <a:pt x="572" y="12383"/>
                    <a:pt x="2536" y="6060"/>
                  </a:cubicBezTo>
                  <a:cubicBezTo>
                    <a:pt x="3191" y="3965"/>
                    <a:pt x="4084" y="1965"/>
                    <a:pt x="5132" y="179"/>
                  </a:cubicBezTo>
                  <a:lnTo>
                    <a:pt x="5132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949075" y="1574425"/>
              <a:ext cx="88425" cy="800725"/>
            </a:xfrm>
            <a:custGeom>
              <a:avLst/>
              <a:gdLst/>
              <a:ahLst/>
              <a:cxnLst/>
              <a:rect l="l" t="t" r="r" b="b"/>
              <a:pathLst>
                <a:path w="3537" h="32029" extrusionOk="0">
                  <a:moveTo>
                    <a:pt x="3513" y="1"/>
                  </a:moveTo>
                  <a:cubicBezTo>
                    <a:pt x="3120" y="941"/>
                    <a:pt x="2739" y="1906"/>
                    <a:pt x="2441" y="2894"/>
                  </a:cubicBezTo>
                  <a:cubicBezTo>
                    <a:pt x="477" y="9228"/>
                    <a:pt x="0" y="16169"/>
                    <a:pt x="1096" y="22932"/>
                  </a:cubicBezTo>
                  <a:cubicBezTo>
                    <a:pt x="1584" y="26063"/>
                    <a:pt x="2417" y="29111"/>
                    <a:pt x="3536" y="32028"/>
                  </a:cubicBezTo>
                  <a:lnTo>
                    <a:pt x="3536" y="31767"/>
                  </a:lnTo>
                  <a:cubicBezTo>
                    <a:pt x="2465" y="28921"/>
                    <a:pt x="1667" y="25956"/>
                    <a:pt x="1191" y="22920"/>
                  </a:cubicBezTo>
                  <a:cubicBezTo>
                    <a:pt x="119" y="16169"/>
                    <a:pt x="584" y="9240"/>
                    <a:pt x="2548" y="2918"/>
                  </a:cubicBezTo>
                  <a:cubicBezTo>
                    <a:pt x="2834" y="2013"/>
                    <a:pt x="3155" y="1108"/>
                    <a:pt x="3536" y="239"/>
                  </a:cubicBezTo>
                  <a:lnTo>
                    <a:pt x="3536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992225" y="1709575"/>
              <a:ext cx="44675" cy="552775"/>
            </a:xfrm>
            <a:custGeom>
              <a:avLst/>
              <a:gdLst/>
              <a:ahLst/>
              <a:cxnLst/>
              <a:rect l="l" t="t" r="r" b="b"/>
              <a:pathLst>
                <a:path w="1787" h="22111" extrusionOk="0">
                  <a:moveTo>
                    <a:pt x="1787" y="0"/>
                  </a:moveTo>
                  <a:cubicBezTo>
                    <a:pt x="286" y="5798"/>
                    <a:pt x="1" y="12037"/>
                    <a:pt x="977" y="18145"/>
                  </a:cubicBezTo>
                  <a:cubicBezTo>
                    <a:pt x="1179" y="19479"/>
                    <a:pt x="1465" y="20800"/>
                    <a:pt x="1787" y="22110"/>
                  </a:cubicBezTo>
                  <a:lnTo>
                    <a:pt x="1787" y="21717"/>
                  </a:lnTo>
                  <a:cubicBezTo>
                    <a:pt x="1513" y="20526"/>
                    <a:pt x="1251" y="19336"/>
                    <a:pt x="1060" y="18121"/>
                  </a:cubicBezTo>
                  <a:cubicBezTo>
                    <a:pt x="108" y="12168"/>
                    <a:pt x="358" y="6084"/>
                    <a:pt x="1787" y="405"/>
                  </a:cubicBezTo>
                  <a:lnTo>
                    <a:pt x="1787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1213700" y="1066350"/>
            <a:ext cx="6716700" cy="2189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1213700" y="3381025"/>
            <a:ext cx="6716700" cy="610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2"/>
          <p:cNvGrpSpPr/>
          <p:nvPr/>
        </p:nvGrpSpPr>
        <p:grpSpPr>
          <a:xfrm rot="-5400000">
            <a:off x="1737152" y="-1737108"/>
            <a:ext cx="1786526" cy="5260764"/>
            <a:chOff x="6423700" y="1455975"/>
            <a:chExt cx="613800" cy="1625800"/>
          </a:xfrm>
        </p:grpSpPr>
        <p:sp>
          <p:nvSpPr>
            <p:cNvPr id="28" name="Google Shape;28;p2"/>
            <p:cNvSpPr/>
            <p:nvPr/>
          </p:nvSpPr>
          <p:spPr>
            <a:xfrm>
              <a:off x="6423700" y="14562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406" y="1"/>
                  </a:moveTo>
                  <a:cubicBezTo>
                    <a:pt x="465" y="6311"/>
                    <a:pt x="1" y="13217"/>
                    <a:pt x="1072" y="19956"/>
                  </a:cubicBezTo>
                  <a:cubicBezTo>
                    <a:pt x="2144" y="26730"/>
                    <a:pt x="4751" y="33172"/>
                    <a:pt x="8597" y="38589"/>
                  </a:cubicBezTo>
                  <a:cubicBezTo>
                    <a:pt x="10264" y="40923"/>
                    <a:pt x="12181" y="43149"/>
                    <a:pt x="14038" y="45328"/>
                  </a:cubicBezTo>
                  <a:cubicBezTo>
                    <a:pt x="17729" y="49614"/>
                    <a:pt x="21551" y="54031"/>
                    <a:pt x="23385" y="59425"/>
                  </a:cubicBezTo>
                  <a:cubicBezTo>
                    <a:pt x="23980" y="61175"/>
                    <a:pt x="24361" y="63044"/>
                    <a:pt x="24528" y="65021"/>
                  </a:cubicBezTo>
                  <a:lnTo>
                    <a:pt x="24528" y="64080"/>
                  </a:lnTo>
                  <a:cubicBezTo>
                    <a:pt x="24325" y="62425"/>
                    <a:pt x="23980" y="60866"/>
                    <a:pt x="23480" y="59377"/>
                  </a:cubicBezTo>
                  <a:cubicBezTo>
                    <a:pt x="21646" y="53960"/>
                    <a:pt x="17824" y="49531"/>
                    <a:pt x="14110" y="45245"/>
                  </a:cubicBezTo>
                  <a:cubicBezTo>
                    <a:pt x="12252" y="43078"/>
                    <a:pt x="10324" y="40851"/>
                    <a:pt x="8669" y="38518"/>
                  </a:cubicBezTo>
                  <a:cubicBezTo>
                    <a:pt x="4847" y="33112"/>
                    <a:pt x="2239" y="26683"/>
                    <a:pt x="1168" y="19920"/>
                  </a:cubicBezTo>
                  <a:cubicBezTo>
                    <a:pt x="96" y="13181"/>
                    <a:pt x="560" y="6287"/>
                    <a:pt x="2501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463900" y="1456850"/>
              <a:ext cx="573000" cy="1468675"/>
            </a:xfrm>
            <a:custGeom>
              <a:avLst/>
              <a:gdLst/>
              <a:ahLst/>
              <a:cxnLst/>
              <a:rect l="l" t="t" r="r" b="b"/>
              <a:pathLst>
                <a:path w="22920" h="58747" extrusionOk="0">
                  <a:moveTo>
                    <a:pt x="2596" y="1"/>
                  </a:moveTo>
                  <a:cubicBezTo>
                    <a:pt x="2548" y="132"/>
                    <a:pt x="2500" y="310"/>
                    <a:pt x="2441" y="477"/>
                  </a:cubicBezTo>
                  <a:cubicBezTo>
                    <a:pt x="476" y="6823"/>
                    <a:pt x="0" y="13752"/>
                    <a:pt x="1096" y="20527"/>
                  </a:cubicBezTo>
                  <a:cubicBezTo>
                    <a:pt x="2167" y="27302"/>
                    <a:pt x="4763" y="33743"/>
                    <a:pt x="8608" y="39160"/>
                  </a:cubicBezTo>
                  <a:cubicBezTo>
                    <a:pt x="10275" y="41494"/>
                    <a:pt x="12192" y="43720"/>
                    <a:pt x="14050" y="45899"/>
                  </a:cubicBezTo>
                  <a:cubicBezTo>
                    <a:pt x="17467" y="49840"/>
                    <a:pt x="20955" y="53900"/>
                    <a:pt x="22920" y="58746"/>
                  </a:cubicBezTo>
                  <a:lnTo>
                    <a:pt x="22920" y="58484"/>
                  </a:lnTo>
                  <a:cubicBezTo>
                    <a:pt x="20943" y="53745"/>
                    <a:pt x="17479" y="49733"/>
                    <a:pt x="14133" y="45840"/>
                  </a:cubicBezTo>
                  <a:cubicBezTo>
                    <a:pt x="12264" y="43685"/>
                    <a:pt x="10335" y="41446"/>
                    <a:pt x="8680" y="39113"/>
                  </a:cubicBezTo>
                  <a:cubicBezTo>
                    <a:pt x="4858" y="33707"/>
                    <a:pt x="2250" y="27278"/>
                    <a:pt x="1179" y="20527"/>
                  </a:cubicBezTo>
                  <a:cubicBezTo>
                    <a:pt x="107" y="13764"/>
                    <a:pt x="572" y="6847"/>
                    <a:pt x="2536" y="525"/>
                  </a:cubicBezTo>
                  <a:cubicBezTo>
                    <a:pt x="2596" y="346"/>
                    <a:pt x="2655" y="167"/>
                    <a:pt x="2703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04375" y="1456850"/>
              <a:ext cx="532525" cy="1401400"/>
            </a:xfrm>
            <a:custGeom>
              <a:avLst/>
              <a:gdLst/>
              <a:ahLst/>
              <a:cxnLst/>
              <a:rect l="l" t="t" r="r" b="b"/>
              <a:pathLst>
                <a:path w="21301" h="56056" extrusionOk="0">
                  <a:moveTo>
                    <a:pt x="2798" y="1"/>
                  </a:moveTo>
                  <a:cubicBezTo>
                    <a:pt x="2691" y="346"/>
                    <a:pt x="2572" y="703"/>
                    <a:pt x="2453" y="1072"/>
                  </a:cubicBezTo>
                  <a:cubicBezTo>
                    <a:pt x="489" y="7418"/>
                    <a:pt x="0" y="14348"/>
                    <a:pt x="1096" y="21122"/>
                  </a:cubicBezTo>
                  <a:cubicBezTo>
                    <a:pt x="2167" y="27897"/>
                    <a:pt x="4775" y="34338"/>
                    <a:pt x="8609" y="39756"/>
                  </a:cubicBezTo>
                  <a:cubicBezTo>
                    <a:pt x="10275" y="42089"/>
                    <a:pt x="12192" y="44316"/>
                    <a:pt x="14062" y="46495"/>
                  </a:cubicBezTo>
                  <a:cubicBezTo>
                    <a:pt x="16657" y="49519"/>
                    <a:pt x="19324" y="52602"/>
                    <a:pt x="21301" y="56055"/>
                  </a:cubicBezTo>
                  <a:lnTo>
                    <a:pt x="21301" y="55853"/>
                  </a:lnTo>
                  <a:cubicBezTo>
                    <a:pt x="19324" y="52460"/>
                    <a:pt x="16693" y="49412"/>
                    <a:pt x="14133" y="46435"/>
                  </a:cubicBezTo>
                  <a:cubicBezTo>
                    <a:pt x="12276" y="44280"/>
                    <a:pt x="10335" y="42042"/>
                    <a:pt x="8680" y="39708"/>
                  </a:cubicBezTo>
                  <a:cubicBezTo>
                    <a:pt x="4858" y="34303"/>
                    <a:pt x="2251" y="27873"/>
                    <a:pt x="1179" y="21122"/>
                  </a:cubicBezTo>
                  <a:cubicBezTo>
                    <a:pt x="108" y="14360"/>
                    <a:pt x="572" y="7442"/>
                    <a:pt x="2536" y="1120"/>
                  </a:cubicBezTo>
                  <a:cubicBezTo>
                    <a:pt x="2655" y="751"/>
                    <a:pt x="2775" y="370"/>
                    <a:pt x="2906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45150" y="1456850"/>
              <a:ext cx="492350" cy="1352575"/>
            </a:xfrm>
            <a:custGeom>
              <a:avLst/>
              <a:gdLst/>
              <a:ahLst/>
              <a:cxnLst/>
              <a:rect l="l" t="t" r="r" b="b"/>
              <a:pathLst>
                <a:path w="19694" h="54103" extrusionOk="0">
                  <a:moveTo>
                    <a:pt x="3025" y="1"/>
                  </a:moveTo>
                  <a:cubicBezTo>
                    <a:pt x="2810" y="537"/>
                    <a:pt x="2620" y="1084"/>
                    <a:pt x="2441" y="1668"/>
                  </a:cubicBezTo>
                  <a:cubicBezTo>
                    <a:pt x="477" y="8014"/>
                    <a:pt x="1" y="14943"/>
                    <a:pt x="1084" y="21718"/>
                  </a:cubicBezTo>
                  <a:cubicBezTo>
                    <a:pt x="2156" y="28492"/>
                    <a:pt x="4763" y="34934"/>
                    <a:pt x="8597" y="40351"/>
                  </a:cubicBezTo>
                  <a:cubicBezTo>
                    <a:pt x="10264" y="42685"/>
                    <a:pt x="12193" y="44911"/>
                    <a:pt x="14050" y="47090"/>
                  </a:cubicBezTo>
                  <a:cubicBezTo>
                    <a:pt x="16003" y="49352"/>
                    <a:pt x="17979" y="51650"/>
                    <a:pt x="19693" y="54103"/>
                  </a:cubicBezTo>
                  <a:lnTo>
                    <a:pt x="19693" y="53936"/>
                  </a:lnTo>
                  <a:cubicBezTo>
                    <a:pt x="17991" y="51531"/>
                    <a:pt x="16038" y="49245"/>
                    <a:pt x="14121" y="47030"/>
                  </a:cubicBezTo>
                  <a:cubicBezTo>
                    <a:pt x="12264" y="44875"/>
                    <a:pt x="10323" y="42637"/>
                    <a:pt x="8680" y="40303"/>
                  </a:cubicBezTo>
                  <a:cubicBezTo>
                    <a:pt x="4846" y="34898"/>
                    <a:pt x="2251" y="28469"/>
                    <a:pt x="1179" y="21718"/>
                  </a:cubicBezTo>
                  <a:cubicBezTo>
                    <a:pt x="108" y="14955"/>
                    <a:pt x="560" y="8037"/>
                    <a:pt x="2525" y="1715"/>
                  </a:cubicBezTo>
                  <a:cubicBezTo>
                    <a:pt x="2703" y="1132"/>
                    <a:pt x="2918" y="572"/>
                    <a:pt x="312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585325" y="1455975"/>
              <a:ext cx="451575" cy="1313275"/>
            </a:xfrm>
            <a:custGeom>
              <a:avLst/>
              <a:gdLst/>
              <a:ahLst/>
              <a:cxnLst/>
              <a:rect l="l" t="t" r="r" b="b"/>
              <a:pathLst>
                <a:path w="18063" h="52531" extrusionOk="0">
                  <a:moveTo>
                    <a:pt x="3251" y="0"/>
                  </a:moveTo>
                  <a:cubicBezTo>
                    <a:pt x="2966" y="750"/>
                    <a:pt x="2680" y="1512"/>
                    <a:pt x="2442" y="2286"/>
                  </a:cubicBezTo>
                  <a:cubicBezTo>
                    <a:pt x="477" y="8620"/>
                    <a:pt x="1" y="15561"/>
                    <a:pt x="1084" y="22324"/>
                  </a:cubicBezTo>
                  <a:cubicBezTo>
                    <a:pt x="2156" y="29099"/>
                    <a:pt x="4763" y="35552"/>
                    <a:pt x="8597" y="40957"/>
                  </a:cubicBezTo>
                  <a:cubicBezTo>
                    <a:pt x="10264" y="43303"/>
                    <a:pt x="12193" y="45529"/>
                    <a:pt x="14050" y="47708"/>
                  </a:cubicBezTo>
                  <a:cubicBezTo>
                    <a:pt x="15408" y="49280"/>
                    <a:pt x="16789" y="50875"/>
                    <a:pt x="18063" y="52530"/>
                  </a:cubicBezTo>
                  <a:lnTo>
                    <a:pt x="18063" y="52364"/>
                  </a:lnTo>
                  <a:cubicBezTo>
                    <a:pt x="16801" y="50744"/>
                    <a:pt x="15443" y="49173"/>
                    <a:pt x="14122" y="47625"/>
                  </a:cubicBezTo>
                  <a:cubicBezTo>
                    <a:pt x="12264" y="45470"/>
                    <a:pt x="10324" y="43243"/>
                    <a:pt x="8681" y="40898"/>
                  </a:cubicBezTo>
                  <a:cubicBezTo>
                    <a:pt x="4847" y="35504"/>
                    <a:pt x="2251" y="29075"/>
                    <a:pt x="1180" y="22312"/>
                  </a:cubicBezTo>
                  <a:cubicBezTo>
                    <a:pt x="108" y="15561"/>
                    <a:pt x="560" y="8632"/>
                    <a:pt x="2525" y="2310"/>
                  </a:cubicBezTo>
                  <a:cubicBezTo>
                    <a:pt x="2763" y="1524"/>
                    <a:pt x="3049" y="750"/>
                    <a:pt x="3358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625825" y="1456550"/>
              <a:ext cx="411075" cy="1277275"/>
            </a:xfrm>
            <a:custGeom>
              <a:avLst/>
              <a:gdLst/>
              <a:ahLst/>
              <a:cxnLst/>
              <a:rect l="l" t="t" r="r" b="b"/>
              <a:pathLst>
                <a:path w="16443" h="51091" extrusionOk="0">
                  <a:moveTo>
                    <a:pt x="3512" y="1"/>
                  </a:moveTo>
                  <a:cubicBezTo>
                    <a:pt x="3108" y="918"/>
                    <a:pt x="2739" y="1870"/>
                    <a:pt x="2441" y="2858"/>
                  </a:cubicBezTo>
                  <a:cubicBezTo>
                    <a:pt x="476" y="9192"/>
                    <a:pt x="0" y="16134"/>
                    <a:pt x="1084" y="22897"/>
                  </a:cubicBezTo>
                  <a:cubicBezTo>
                    <a:pt x="2155" y="29671"/>
                    <a:pt x="4763" y="36124"/>
                    <a:pt x="8608" y="41530"/>
                  </a:cubicBezTo>
                  <a:cubicBezTo>
                    <a:pt x="10275" y="43875"/>
                    <a:pt x="12192" y="46102"/>
                    <a:pt x="14050" y="48281"/>
                  </a:cubicBezTo>
                  <a:cubicBezTo>
                    <a:pt x="14859" y="49197"/>
                    <a:pt x="15657" y="50138"/>
                    <a:pt x="16443" y="51090"/>
                  </a:cubicBezTo>
                  <a:lnTo>
                    <a:pt x="16443" y="50936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54"/>
                    <a:pt x="10335" y="43828"/>
                    <a:pt x="8680" y="41494"/>
                  </a:cubicBezTo>
                  <a:cubicBezTo>
                    <a:pt x="4858" y="36089"/>
                    <a:pt x="2250" y="29659"/>
                    <a:pt x="1179" y="22897"/>
                  </a:cubicBezTo>
                  <a:cubicBezTo>
                    <a:pt x="107" y="16146"/>
                    <a:pt x="572" y="9228"/>
                    <a:pt x="2536" y="2894"/>
                  </a:cubicBezTo>
                  <a:cubicBezTo>
                    <a:pt x="2846" y="1906"/>
                    <a:pt x="3203" y="930"/>
                    <a:pt x="362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666300" y="1456550"/>
              <a:ext cx="371200" cy="1244525"/>
            </a:xfrm>
            <a:custGeom>
              <a:avLst/>
              <a:gdLst/>
              <a:ahLst/>
              <a:cxnLst/>
              <a:rect l="l" t="t" r="r" b="b"/>
              <a:pathLst>
                <a:path w="14848" h="49781" extrusionOk="0">
                  <a:moveTo>
                    <a:pt x="3763" y="1"/>
                  </a:moveTo>
                  <a:cubicBezTo>
                    <a:pt x="3263" y="1096"/>
                    <a:pt x="2822" y="2263"/>
                    <a:pt x="2441" y="3454"/>
                  </a:cubicBezTo>
                  <a:cubicBezTo>
                    <a:pt x="477" y="9788"/>
                    <a:pt x="0" y="16729"/>
                    <a:pt x="1096" y="23492"/>
                  </a:cubicBezTo>
                  <a:cubicBezTo>
                    <a:pt x="2179" y="30266"/>
                    <a:pt x="4763" y="36720"/>
                    <a:pt x="8609" y="42125"/>
                  </a:cubicBezTo>
                  <a:cubicBezTo>
                    <a:pt x="10275" y="44471"/>
                    <a:pt x="12192" y="46697"/>
                    <a:pt x="14050" y="48876"/>
                  </a:cubicBezTo>
                  <a:cubicBezTo>
                    <a:pt x="14324" y="49174"/>
                    <a:pt x="14574" y="49483"/>
                    <a:pt x="14847" y="49781"/>
                  </a:cubicBezTo>
                  <a:lnTo>
                    <a:pt x="14847" y="49638"/>
                  </a:lnTo>
                  <a:cubicBezTo>
                    <a:pt x="14609" y="49352"/>
                    <a:pt x="14359" y="49078"/>
                    <a:pt x="14133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58" y="36684"/>
                    <a:pt x="2251" y="30255"/>
                    <a:pt x="1179" y="23492"/>
                  </a:cubicBezTo>
                  <a:cubicBezTo>
                    <a:pt x="108" y="16741"/>
                    <a:pt x="572" y="9823"/>
                    <a:pt x="2536" y="3489"/>
                  </a:cubicBezTo>
                  <a:cubicBezTo>
                    <a:pt x="2906" y="2287"/>
                    <a:pt x="3370" y="1108"/>
                    <a:pt x="387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06475" y="1456550"/>
              <a:ext cx="331025" cy="1212375"/>
            </a:xfrm>
            <a:custGeom>
              <a:avLst/>
              <a:gdLst/>
              <a:ahLst/>
              <a:cxnLst/>
              <a:rect l="l" t="t" r="r" b="b"/>
              <a:pathLst>
                <a:path w="13241" h="48495" extrusionOk="0">
                  <a:moveTo>
                    <a:pt x="4085" y="1"/>
                  </a:moveTo>
                  <a:cubicBezTo>
                    <a:pt x="3430" y="1275"/>
                    <a:pt x="2894" y="2632"/>
                    <a:pt x="2442" y="4049"/>
                  </a:cubicBezTo>
                  <a:cubicBezTo>
                    <a:pt x="477" y="10383"/>
                    <a:pt x="1" y="17324"/>
                    <a:pt x="1096" y="24087"/>
                  </a:cubicBezTo>
                  <a:cubicBezTo>
                    <a:pt x="2168" y="30862"/>
                    <a:pt x="4763" y="37315"/>
                    <a:pt x="8609" y="42720"/>
                  </a:cubicBezTo>
                  <a:cubicBezTo>
                    <a:pt x="10026" y="44721"/>
                    <a:pt x="11633" y="46638"/>
                    <a:pt x="13240" y="48495"/>
                  </a:cubicBezTo>
                  <a:lnTo>
                    <a:pt x="13240" y="48352"/>
                  </a:lnTo>
                  <a:cubicBezTo>
                    <a:pt x="11657" y="46518"/>
                    <a:pt x="10085" y="44625"/>
                    <a:pt x="8692" y="42685"/>
                  </a:cubicBezTo>
                  <a:cubicBezTo>
                    <a:pt x="4870" y="37279"/>
                    <a:pt x="2263" y="30850"/>
                    <a:pt x="1191" y="24087"/>
                  </a:cubicBezTo>
                  <a:cubicBezTo>
                    <a:pt x="120" y="17336"/>
                    <a:pt x="584" y="10419"/>
                    <a:pt x="2549" y="4085"/>
                  </a:cubicBezTo>
                  <a:cubicBezTo>
                    <a:pt x="3001" y="2656"/>
                    <a:pt x="3549" y="1287"/>
                    <a:pt x="4192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747250" y="1455975"/>
              <a:ext cx="290250" cy="1179925"/>
            </a:xfrm>
            <a:custGeom>
              <a:avLst/>
              <a:gdLst/>
              <a:ahLst/>
              <a:cxnLst/>
              <a:rect l="l" t="t" r="r" b="b"/>
              <a:pathLst>
                <a:path w="11610" h="47197" extrusionOk="0">
                  <a:moveTo>
                    <a:pt x="4359" y="0"/>
                  </a:moveTo>
                  <a:cubicBezTo>
                    <a:pt x="3597" y="1465"/>
                    <a:pt x="2942" y="3048"/>
                    <a:pt x="2442" y="4667"/>
                  </a:cubicBezTo>
                  <a:cubicBezTo>
                    <a:pt x="477" y="11001"/>
                    <a:pt x="1" y="17943"/>
                    <a:pt x="1084" y="24705"/>
                  </a:cubicBezTo>
                  <a:cubicBezTo>
                    <a:pt x="2156" y="31480"/>
                    <a:pt x="4763" y="37933"/>
                    <a:pt x="8597" y="43339"/>
                  </a:cubicBezTo>
                  <a:cubicBezTo>
                    <a:pt x="9538" y="44672"/>
                    <a:pt x="10562" y="45946"/>
                    <a:pt x="11609" y="47196"/>
                  </a:cubicBezTo>
                  <a:lnTo>
                    <a:pt x="11609" y="47053"/>
                  </a:lnTo>
                  <a:cubicBezTo>
                    <a:pt x="10597" y="45827"/>
                    <a:pt x="9597" y="44565"/>
                    <a:pt x="8669" y="43279"/>
                  </a:cubicBezTo>
                  <a:cubicBezTo>
                    <a:pt x="4847" y="37886"/>
                    <a:pt x="2239" y="31456"/>
                    <a:pt x="1168" y="24694"/>
                  </a:cubicBezTo>
                  <a:cubicBezTo>
                    <a:pt x="96" y="17943"/>
                    <a:pt x="560" y="11013"/>
                    <a:pt x="2525" y="4691"/>
                  </a:cubicBezTo>
                  <a:cubicBezTo>
                    <a:pt x="3037" y="3060"/>
                    <a:pt x="3680" y="1476"/>
                    <a:pt x="4466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787750" y="1456550"/>
              <a:ext cx="249750" cy="1144525"/>
            </a:xfrm>
            <a:custGeom>
              <a:avLst/>
              <a:gdLst/>
              <a:ahLst/>
              <a:cxnLst/>
              <a:rect l="l" t="t" r="r" b="b"/>
              <a:pathLst>
                <a:path w="9990" h="45781" extrusionOk="0">
                  <a:moveTo>
                    <a:pt x="4667" y="1"/>
                  </a:moveTo>
                  <a:cubicBezTo>
                    <a:pt x="3763" y="1608"/>
                    <a:pt x="3001" y="3382"/>
                    <a:pt x="2441" y="5240"/>
                  </a:cubicBezTo>
                  <a:cubicBezTo>
                    <a:pt x="476" y="11574"/>
                    <a:pt x="0" y="18515"/>
                    <a:pt x="1084" y="25278"/>
                  </a:cubicBezTo>
                  <a:cubicBezTo>
                    <a:pt x="2155" y="32052"/>
                    <a:pt x="4763" y="38506"/>
                    <a:pt x="8596" y="43911"/>
                  </a:cubicBezTo>
                  <a:cubicBezTo>
                    <a:pt x="9049" y="44542"/>
                    <a:pt x="9513" y="45161"/>
                    <a:pt x="9989" y="45780"/>
                  </a:cubicBezTo>
                  <a:lnTo>
                    <a:pt x="9989" y="45614"/>
                  </a:lnTo>
                  <a:cubicBezTo>
                    <a:pt x="9537" y="45030"/>
                    <a:pt x="9097" y="44447"/>
                    <a:pt x="8680" y="43851"/>
                  </a:cubicBezTo>
                  <a:cubicBezTo>
                    <a:pt x="4846" y="38458"/>
                    <a:pt x="2250" y="32029"/>
                    <a:pt x="1179" y="25266"/>
                  </a:cubicBezTo>
                  <a:cubicBezTo>
                    <a:pt x="107" y="18515"/>
                    <a:pt x="560" y="11586"/>
                    <a:pt x="2524" y="5263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827925" y="1456550"/>
              <a:ext cx="209575" cy="1104625"/>
            </a:xfrm>
            <a:custGeom>
              <a:avLst/>
              <a:gdLst/>
              <a:ahLst/>
              <a:cxnLst/>
              <a:rect l="l" t="t" r="r" b="b"/>
              <a:pathLst>
                <a:path w="8383" h="44185" extrusionOk="0">
                  <a:moveTo>
                    <a:pt x="5013" y="1"/>
                  </a:moveTo>
                  <a:cubicBezTo>
                    <a:pt x="3977" y="1751"/>
                    <a:pt x="3096" y="3751"/>
                    <a:pt x="2441" y="5835"/>
                  </a:cubicBezTo>
                  <a:cubicBezTo>
                    <a:pt x="477" y="12169"/>
                    <a:pt x="0" y="19110"/>
                    <a:pt x="1084" y="25873"/>
                  </a:cubicBezTo>
                  <a:cubicBezTo>
                    <a:pt x="2144" y="32517"/>
                    <a:pt x="4656" y="38839"/>
                    <a:pt x="8382" y="44185"/>
                  </a:cubicBezTo>
                  <a:lnTo>
                    <a:pt x="8382" y="44018"/>
                  </a:lnTo>
                  <a:cubicBezTo>
                    <a:pt x="4715" y="38708"/>
                    <a:pt x="2227" y="32445"/>
                    <a:pt x="1191" y="25861"/>
                  </a:cubicBezTo>
                  <a:cubicBezTo>
                    <a:pt x="120" y="19110"/>
                    <a:pt x="584" y="12181"/>
                    <a:pt x="2548" y="5859"/>
                  </a:cubicBezTo>
                  <a:cubicBezTo>
                    <a:pt x="3203" y="3763"/>
                    <a:pt x="4072" y="1763"/>
                    <a:pt x="5132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868400" y="1456550"/>
              <a:ext cx="169100" cy="1056700"/>
            </a:xfrm>
            <a:custGeom>
              <a:avLst/>
              <a:gdLst/>
              <a:ahLst/>
              <a:cxnLst/>
              <a:rect l="l" t="t" r="r" b="b"/>
              <a:pathLst>
                <a:path w="6764" h="42268" extrusionOk="0">
                  <a:moveTo>
                    <a:pt x="5394" y="1"/>
                  </a:moveTo>
                  <a:cubicBezTo>
                    <a:pt x="4168" y="1906"/>
                    <a:pt x="3156" y="4109"/>
                    <a:pt x="2442" y="6430"/>
                  </a:cubicBezTo>
                  <a:cubicBezTo>
                    <a:pt x="477" y="12764"/>
                    <a:pt x="1" y="19706"/>
                    <a:pt x="1084" y="26468"/>
                  </a:cubicBezTo>
                  <a:cubicBezTo>
                    <a:pt x="1977" y="32100"/>
                    <a:pt x="3930" y="37482"/>
                    <a:pt x="6763" y="42268"/>
                  </a:cubicBezTo>
                  <a:lnTo>
                    <a:pt x="6763" y="42077"/>
                  </a:lnTo>
                  <a:cubicBezTo>
                    <a:pt x="3977" y="37351"/>
                    <a:pt x="2072" y="32017"/>
                    <a:pt x="1191" y="26456"/>
                  </a:cubicBezTo>
                  <a:cubicBezTo>
                    <a:pt x="120" y="19706"/>
                    <a:pt x="584" y="12776"/>
                    <a:pt x="2549" y="6454"/>
                  </a:cubicBezTo>
                  <a:cubicBezTo>
                    <a:pt x="3275" y="4120"/>
                    <a:pt x="4287" y="1918"/>
                    <a:pt x="5513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908600" y="1480975"/>
              <a:ext cx="128300" cy="971850"/>
            </a:xfrm>
            <a:custGeom>
              <a:avLst/>
              <a:gdLst/>
              <a:ahLst/>
              <a:cxnLst/>
              <a:rect l="l" t="t" r="r" b="b"/>
              <a:pathLst>
                <a:path w="5132" h="38874" extrusionOk="0">
                  <a:moveTo>
                    <a:pt x="5132" y="0"/>
                  </a:moveTo>
                  <a:cubicBezTo>
                    <a:pt x="4036" y="1822"/>
                    <a:pt x="3108" y="3870"/>
                    <a:pt x="2441" y="6037"/>
                  </a:cubicBezTo>
                  <a:cubicBezTo>
                    <a:pt x="476" y="12371"/>
                    <a:pt x="0" y="19312"/>
                    <a:pt x="1084" y="26075"/>
                  </a:cubicBezTo>
                  <a:cubicBezTo>
                    <a:pt x="1798" y="30563"/>
                    <a:pt x="3191" y="34885"/>
                    <a:pt x="5132" y="38874"/>
                  </a:cubicBezTo>
                  <a:lnTo>
                    <a:pt x="5132" y="38660"/>
                  </a:lnTo>
                  <a:cubicBezTo>
                    <a:pt x="3227" y="34731"/>
                    <a:pt x="1881" y="30468"/>
                    <a:pt x="1179" y="26063"/>
                  </a:cubicBezTo>
                  <a:cubicBezTo>
                    <a:pt x="107" y="19312"/>
                    <a:pt x="572" y="12383"/>
                    <a:pt x="2536" y="6060"/>
                  </a:cubicBezTo>
                  <a:cubicBezTo>
                    <a:pt x="3191" y="3965"/>
                    <a:pt x="4084" y="1965"/>
                    <a:pt x="5132" y="179"/>
                  </a:cubicBezTo>
                  <a:lnTo>
                    <a:pt x="5132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49075" y="1574425"/>
              <a:ext cx="88425" cy="800725"/>
            </a:xfrm>
            <a:custGeom>
              <a:avLst/>
              <a:gdLst/>
              <a:ahLst/>
              <a:cxnLst/>
              <a:rect l="l" t="t" r="r" b="b"/>
              <a:pathLst>
                <a:path w="3537" h="32029" extrusionOk="0">
                  <a:moveTo>
                    <a:pt x="3513" y="1"/>
                  </a:moveTo>
                  <a:cubicBezTo>
                    <a:pt x="3120" y="941"/>
                    <a:pt x="2739" y="1906"/>
                    <a:pt x="2441" y="2894"/>
                  </a:cubicBezTo>
                  <a:cubicBezTo>
                    <a:pt x="477" y="9228"/>
                    <a:pt x="0" y="16169"/>
                    <a:pt x="1096" y="22932"/>
                  </a:cubicBezTo>
                  <a:cubicBezTo>
                    <a:pt x="1584" y="26063"/>
                    <a:pt x="2417" y="29111"/>
                    <a:pt x="3536" y="32028"/>
                  </a:cubicBezTo>
                  <a:lnTo>
                    <a:pt x="3536" y="31767"/>
                  </a:lnTo>
                  <a:cubicBezTo>
                    <a:pt x="2465" y="28921"/>
                    <a:pt x="1667" y="25956"/>
                    <a:pt x="1191" y="22920"/>
                  </a:cubicBezTo>
                  <a:cubicBezTo>
                    <a:pt x="119" y="16169"/>
                    <a:pt x="584" y="9240"/>
                    <a:pt x="2548" y="2918"/>
                  </a:cubicBezTo>
                  <a:cubicBezTo>
                    <a:pt x="2834" y="2013"/>
                    <a:pt x="3155" y="1108"/>
                    <a:pt x="3536" y="239"/>
                  </a:cubicBezTo>
                  <a:lnTo>
                    <a:pt x="3536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992225" y="1709575"/>
              <a:ext cx="44675" cy="552775"/>
            </a:xfrm>
            <a:custGeom>
              <a:avLst/>
              <a:gdLst/>
              <a:ahLst/>
              <a:cxnLst/>
              <a:rect l="l" t="t" r="r" b="b"/>
              <a:pathLst>
                <a:path w="1787" h="22111" extrusionOk="0">
                  <a:moveTo>
                    <a:pt x="1787" y="0"/>
                  </a:moveTo>
                  <a:cubicBezTo>
                    <a:pt x="286" y="5798"/>
                    <a:pt x="1" y="12037"/>
                    <a:pt x="977" y="18145"/>
                  </a:cubicBezTo>
                  <a:cubicBezTo>
                    <a:pt x="1179" y="19479"/>
                    <a:pt x="1465" y="20800"/>
                    <a:pt x="1787" y="22110"/>
                  </a:cubicBezTo>
                  <a:lnTo>
                    <a:pt x="1787" y="21717"/>
                  </a:lnTo>
                  <a:cubicBezTo>
                    <a:pt x="1513" y="20526"/>
                    <a:pt x="1251" y="19336"/>
                    <a:pt x="1060" y="18121"/>
                  </a:cubicBezTo>
                  <a:cubicBezTo>
                    <a:pt x="108" y="12168"/>
                    <a:pt x="358" y="6084"/>
                    <a:pt x="1787" y="405"/>
                  </a:cubicBezTo>
                  <a:lnTo>
                    <a:pt x="1787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1518025" y="1143450"/>
            <a:ext cx="6108000" cy="2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2307650" y="3413350"/>
            <a:ext cx="45288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6"/>
          <p:cNvGrpSpPr/>
          <p:nvPr/>
        </p:nvGrpSpPr>
        <p:grpSpPr>
          <a:xfrm flipH="1">
            <a:off x="-5" y="1248137"/>
            <a:ext cx="3267048" cy="3886515"/>
            <a:chOff x="5588175" y="1772375"/>
            <a:chExt cx="1282050" cy="1525200"/>
          </a:xfrm>
        </p:grpSpPr>
        <p:sp>
          <p:nvSpPr>
            <p:cNvPr id="175" name="Google Shape;175;p6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6"/>
          <p:cNvGrpSpPr/>
          <p:nvPr/>
        </p:nvGrpSpPr>
        <p:grpSpPr>
          <a:xfrm rot="10800000" flipH="1">
            <a:off x="5876720" y="1662"/>
            <a:ext cx="3267048" cy="3886515"/>
            <a:chOff x="5588175" y="1772375"/>
            <a:chExt cx="1282050" cy="1525200"/>
          </a:xfrm>
        </p:grpSpPr>
        <p:sp>
          <p:nvSpPr>
            <p:cNvPr id="196" name="Google Shape;196;p6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7"/>
          <p:cNvGrpSpPr/>
          <p:nvPr/>
        </p:nvGrpSpPr>
        <p:grpSpPr>
          <a:xfrm rot="10800000">
            <a:off x="6601605" y="2277807"/>
            <a:ext cx="2542400" cy="2865695"/>
            <a:chOff x="551550" y="1218425"/>
            <a:chExt cx="1388000" cy="1564500"/>
          </a:xfrm>
        </p:grpSpPr>
        <p:sp>
          <p:nvSpPr>
            <p:cNvPr id="219" name="Google Shape;219;p7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7"/>
          <p:cNvGrpSpPr/>
          <p:nvPr/>
        </p:nvGrpSpPr>
        <p:grpSpPr>
          <a:xfrm>
            <a:off x="5" y="-43"/>
            <a:ext cx="2542400" cy="2865695"/>
            <a:chOff x="551550" y="1218425"/>
            <a:chExt cx="1388000" cy="1564500"/>
          </a:xfrm>
        </p:grpSpPr>
        <p:sp>
          <p:nvSpPr>
            <p:cNvPr id="237" name="Google Shape;237;p7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7"/>
          <p:cNvSpPr/>
          <p:nvPr/>
        </p:nvSpPr>
        <p:spPr>
          <a:xfrm>
            <a:off x="5712175" y="1574050"/>
            <a:ext cx="2782200" cy="2782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7"/>
          <p:cNvSpPr/>
          <p:nvPr/>
        </p:nvSpPr>
        <p:spPr>
          <a:xfrm>
            <a:off x="649625" y="1573975"/>
            <a:ext cx="4866900" cy="2782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7"/>
          <p:cNvSpPr txBox="1">
            <a:spLocks noGrp="1"/>
          </p:cNvSpPr>
          <p:nvPr>
            <p:ph type="subTitle" idx="1"/>
          </p:nvPr>
        </p:nvSpPr>
        <p:spPr>
          <a:xfrm>
            <a:off x="807725" y="1660525"/>
            <a:ext cx="4550700" cy="26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257" name="Google Shape;25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9"/>
          <p:cNvGrpSpPr/>
          <p:nvPr/>
        </p:nvGrpSpPr>
        <p:grpSpPr>
          <a:xfrm rot="-5400000">
            <a:off x="6974004" y="247965"/>
            <a:ext cx="2417593" cy="1922156"/>
            <a:chOff x="5005075" y="2239400"/>
            <a:chExt cx="749525" cy="595925"/>
          </a:xfrm>
        </p:grpSpPr>
        <p:sp>
          <p:nvSpPr>
            <p:cNvPr id="305" name="Google Shape;305;p9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9"/>
          <p:cNvGrpSpPr/>
          <p:nvPr/>
        </p:nvGrpSpPr>
        <p:grpSpPr>
          <a:xfrm rot="5400000" flipH="1">
            <a:off x="-247746" y="247965"/>
            <a:ext cx="2417593" cy="1922156"/>
            <a:chOff x="5005075" y="2239400"/>
            <a:chExt cx="749525" cy="595925"/>
          </a:xfrm>
        </p:grpSpPr>
        <p:sp>
          <p:nvSpPr>
            <p:cNvPr id="320" name="Google Shape;320;p9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9"/>
          <p:cNvSpPr/>
          <p:nvPr/>
        </p:nvSpPr>
        <p:spPr>
          <a:xfrm>
            <a:off x="1176750" y="2111725"/>
            <a:ext cx="6790500" cy="1978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" name="Google Shape;335;p9"/>
          <p:cNvGrpSpPr/>
          <p:nvPr/>
        </p:nvGrpSpPr>
        <p:grpSpPr>
          <a:xfrm>
            <a:off x="-13" y="3455220"/>
            <a:ext cx="9142584" cy="1688125"/>
            <a:chOff x="410450" y="2958175"/>
            <a:chExt cx="1976775" cy="365000"/>
          </a:xfrm>
        </p:grpSpPr>
        <p:sp>
          <p:nvSpPr>
            <p:cNvPr id="336" name="Google Shape;336;p9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9"/>
          <p:cNvSpPr/>
          <p:nvPr/>
        </p:nvSpPr>
        <p:spPr>
          <a:xfrm>
            <a:off x="1176850" y="897250"/>
            <a:ext cx="6790500" cy="99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9"/>
          <p:cNvSpPr txBox="1">
            <a:spLocks noGrp="1"/>
          </p:cNvSpPr>
          <p:nvPr>
            <p:ph type="title"/>
          </p:nvPr>
        </p:nvSpPr>
        <p:spPr>
          <a:xfrm>
            <a:off x="2100725" y="974950"/>
            <a:ext cx="494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5" name="Google Shape;365;p9"/>
          <p:cNvSpPr txBox="1">
            <a:spLocks noGrp="1"/>
          </p:cNvSpPr>
          <p:nvPr>
            <p:ph type="subTitle" idx="1"/>
          </p:nvPr>
        </p:nvSpPr>
        <p:spPr>
          <a:xfrm>
            <a:off x="1663800" y="2426675"/>
            <a:ext cx="58164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13"/>
          <p:cNvGrpSpPr/>
          <p:nvPr/>
        </p:nvGrpSpPr>
        <p:grpSpPr>
          <a:xfrm rot="5400000">
            <a:off x="6530980" y="2530471"/>
            <a:ext cx="1431912" cy="3794138"/>
            <a:chOff x="2771175" y="2473050"/>
            <a:chExt cx="613475" cy="1625525"/>
          </a:xfrm>
        </p:grpSpPr>
        <p:sp>
          <p:nvSpPr>
            <p:cNvPr id="471" name="Google Shape;471;p13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13"/>
          <p:cNvGrpSpPr/>
          <p:nvPr/>
        </p:nvGrpSpPr>
        <p:grpSpPr>
          <a:xfrm rot="-5400000">
            <a:off x="1181105" y="-1166229"/>
            <a:ext cx="1431912" cy="3794138"/>
            <a:chOff x="2771175" y="2473050"/>
            <a:chExt cx="613475" cy="1625525"/>
          </a:xfrm>
        </p:grpSpPr>
        <p:sp>
          <p:nvSpPr>
            <p:cNvPr id="487" name="Google Shape;487;p13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3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3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3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3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2" name="Google Shape;502;p13"/>
          <p:cNvSpPr/>
          <p:nvPr/>
        </p:nvSpPr>
        <p:spPr>
          <a:xfrm>
            <a:off x="4748700" y="2919075"/>
            <a:ext cx="3675300" cy="104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3"/>
          <p:cNvSpPr/>
          <p:nvPr/>
        </p:nvSpPr>
        <p:spPr>
          <a:xfrm>
            <a:off x="720000" y="2919075"/>
            <a:ext cx="3675300" cy="104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13"/>
          <p:cNvSpPr/>
          <p:nvPr/>
        </p:nvSpPr>
        <p:spPr>
          <a:xfrm>
            <a:off x="4748700" y="1600525"/>
            <a:ext cx="3675300" cy="104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3"/>
          <p:cNvSpPr/>
          <p:nvPr/>
        </p:nvSpPr>
        <p:spPr>
          <a:xfrm>
            <a:off x="720034" y="1600525"/>
            <a:ext cx="3675300" cy="104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title" idx="2"/>
          </p:nvPr>
        </p:nvSpPr>
        <p:spPr>
          <a:xfrm>
            <a:off x="1662252" y="1600525"/>
            <a:ext cx="2733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08" name="Google Shape;508;p13"/>
          <p:cNvSpPr txBox="1">
            <a:spLocks noGrp="1"/>
          </p:cNvSpPr>
          <p:nvPr>
            <p:ph type="subTitle" idx="1"/>
          </p:nvPr>
        </p:nvSpPr>
        <p:spPr>
          <a:xfrm>
            <a:off x="1662252" y="2002100"/>
            <a:ext cx="2733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9" name="Google Shape;509;p13"/>
          <p:cNvSpPr txBox="1">
            <a:spLocks noGrp="1"/>
          </p:cNvSpPr>
          <p:nvPr>
            <p:ph type="title" idx="3"/>
          </p:nvPr>
        </p:nvSpPr>
        <p:spPr>
          <a:xfrm>
            <a:off x="5816352" y="1600525"/>
            <a:ext cx="2614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10" name="Google Shape;510;p13"/>
          <p:cNvSpPr txBox="1">
            <a:spLocks noGrp="1"/>
          </p:cNvSpPr>
          <p:nvPr>
            <p:ph type="subTitle" idx="4"/>
          </p:nvPr>
        </p:nvSpPr>
        <p:spPr>
          <a:xfrm>
            <a:off x="5816352" y="2002094"/>
            <a:ext cx="2614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13"/>
          <p:cNvSpPr txBox="1">
            <a:spLocks noGrp="1"/>
          </p:cNvSpPr>
          <p:nvPr>
            <p:ph type="title" idx="5"/>
          </p:nvPr>
        </p:nvSpPr>
        <p:spPr>
          <a:xfrm>
            <a:off x="1662252" y="2919075"/>
            <a:ext cx="2733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12" name="Google Shape;512;p13"/>
          <p:cNvSpPr txBox="1">
            <a:spLocks noGrp="1"/>
          </p:cNvSpPr>
          <p:nvPr>
            <p:ph type="subTitle" idx="6"/>
          </p:nvPr>
        </p:nvSpPr>
        <p:spPr>
          <a:xfrm>
            <a:off x="1662252" y="3320650"/>
            <a:ext cx="2733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13"/>
          <p:cNvSpPr txBox="1">
            <a:spLocks noGrp="1"/>
          </p:cNvSpPr>
          <p:nvPr>
            <p:ph type="title" idx="7"/>
          </p:nvPr>
        </p:nvSpPr>
        <p:spPr>
          <a:xfrm>
            <a:off x="5690951" y="2919075"/>
            <a:ext cx="2733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14" name="Google Shape;514;p13"/>
          <p:cNvSpPr txBox="1">
            <a:spLocks noGrp="1"/>
          </p:cNvSpPr>
          <p:nvPr>
            <p:ph type="subTitle" idx="8"/>
          </p:nvPr>
        </p:nvSpPr>
        <p:spPr>
          <a:xfrm>
            <a:off x="5690951" y="3320650"/>
            <a:ext cx="2733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13"/>
          <p:cNvSpPr txBox="1">
            <a:spLocks noGrp="1"/>
          </p:cNvSpPr>
          <p:nvPr>
            <p:ph type="title" idx="9" hasCustomPrompt="1"/>
          </p:nvPr>
        </p:nvSpPr>
        <p:spPr>
          <a:xfrm>
            <a:off x="727000" y="1718000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16" name="Google Shape;516;p13"/>
          <p:cNvSpPr txBox="1">
            <a:spLocks noGrp="1"/>
          </p:cNvSpPr>
          <p:nvPr>
            <p:ph type="title" idx="13" hasCustomPrompt="1"/>
          </p:nvPr>
        </p:nvSpPr>
        <p:spPr>
          <a:xfrm>
            <a:off x="4755700" y="1718011"/>
            <a:ext cx="10776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17" name="Google Shape;517;p13"/>
          <p:cNvSpPr txBox="1">
            <a:spLocks noGrp="1"/>
          </p:cNvSpPr>
          <p:nvPr>
            <p:ph type="title" idx="14" hasCustomPrompt="1"/>
          </p:nvPr>
        </p:nvSpPr>
        <p:spPr>
          <a:xfrm>
            <a:off x="719988" y="3036538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18" name="Google Shape;518;p13"/>
          <p:cNvSpPr txBox="1">
            <a:spLocks noGrp="1"/>
          </p:cNvSpPr>
          <p:nvPr>
            <p:ph type="title" idx="15" hasCustomPrompt="1"/>
          </p:nvPr>
        </p:nvSpPr>
        <p:spPr>
          <a:xfrm>
            <a:off x="4748688" y="3036538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7" name="Google Shape;1267;p26"/>
          <p:cNvGrpSpPr/>
          <p:nvPr/>
        </p:nvGrpSpPr>
        <p:grpSpPr>
          <a:xfrm rot="5400000">
            <a:off x="-11417" y="3248433"/>
            <a:ext cx="1906480" cy="1883654"/>
            <a:chOff x="3884100" y="2447750"/>
            <a:chExt cx="843575" cy="833475"/>
          </a:xfrm>
        </p:grpSpPr>
        <p:sp>
          <p:nvSpPr>
            <p:cNvPr id="1268" name="Google Shape;1268;p26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6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6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6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6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6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6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6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6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6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6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6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6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6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6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6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6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6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6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6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8" name="Google Shape;1288;p26"/>
          <p:cNvGrpSpPr/>
          <p:nvPr/>
        </p:nvGrpSpPr>
        <p:grpSpPr>
          <a:xfrm rot="5400000">
            <a:off x="6561538" y="2566414"/>
            <a:ext cx="1412219" cy="3741959"/>
            <a:chOff x="2771175" y="2473050"/>
            <a:chExt cx="613475" cy="1625525"/>
          </a:xfrm>
        </p:grpSpPr>
        <p:sp>
          <p:nvSpPr>
            <p:cNvPr id="1289" name="Google Shape;1289;p26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6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6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6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6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6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6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6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26"/>
          <p:cNvGrpSpPr/>
          <p:nvPr/>
        </p:nvGrpSpPr>
        <p:grpSpPr>
          <a:xfrm rot="-5400000">
            <a:off x="1164863" y="-1183736"/>
            <a:ext cx="1412219" cy="3741959"/>
            <a:chOff x="2771175" y="2473050"/>
            <a:chExt cx="613475" cy="1625525"/>
          </a:xfrm>
        </p:grpSpPr>
        <p:sp>
          <p:nvSpPr>
            <p:cNvPr id="1305" name="Google Shape;1305;p26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6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6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6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6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6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6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0" name="Google Shape;1320;p26"/>
          <p:cNvGrpSpPr/>
          <p:nvPr/>
        </p:nvGrpSpPr>
        <p:grpSpPr>
          <a:xfrm rot="-5400000">
            <a:off x="7235008" y="6008"/>
            <a:ext cx="1906480" cy="1883654"/>
            <a:chOff x="3884100" y="2447750"/>
            <a:chExt cx="843575" cy="833475"/>
          </a:xfrm>
        </p:grpSpPr>
        <p:sp>
          <p:nvSpPr>
            <p:cNvPr id="1321" name="Google Shape;1321;p26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6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6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6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6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6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6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6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6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6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6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6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6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6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6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6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6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6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29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10800025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8" r:id="rId5"/>
    <p:sldLayoutId id="2147483659" r:id="rId6"/>
    <p:sldLayoutId id="214748367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2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43" name="Google Shape;1343;p2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30"/>
          <p:cNvSpPr txBox="1">
            <a:spLocks noGrp="1"/>
          </p:cNvSpPr>
          <p:nvPr>
            <p:ph type="ctrTitle"/>
          </p:nvPr>
        </p:nvSpPr>
        <p:spPr>
          <a:xfrm>
            <a:off x="1497705" y="178250"/>
            <a:ext cx="6108000" cy="2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Times New Roman" pitchFamily="18" charset="0"/>
                <a:cs typeface="Times New Roman" pitchFamily="18" charset="0"/>
              </a:rPr>
              <a:t>DBMS Project</a:t>
            </a:r>
            <a:br>
              <a:rPr lang="en" b="0" dirty="0"/>
            </a:br>
            <a:endParaRPr/>
          </a:p>
        </p:txBody>
      </p:sp>
      <p:sp>
        <p:nvSpPr>
          <p:cNvPr id="1352" name="Google Shape;1352;p30"/>
          <p:cNvSpPr txBox="1">
            <a:spLocks noGrp="1"/>
          </p:cNvSpPr>
          <p:nvPr>
            <p:ph type="subTitle" idx="1"/>
          </p:nvPr>
        </p:nvSpPr>
        <p:spPr>
          <a:xfrm>
            <a:off x="2307650" y="3413350"/>
            <a:ext cx="544443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Submitted to: </a:t>
            </a:r>
            <a:r>
              <a:rPr lang="en" b="1" dirty="0">
                <a:latin typeface="Times New Roman" pitchFamily="18" charset="0"/>
                <a:cs typeface="Times New Roman" pitchFamily="18" charset="0"/>
              </a:rPr>
              <a:t>Prof. Geetanjali Bhola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Submitted By: </a:t>
            </a:r>
            <a:r>
              <a:rPr lang="en" b="1" dirty="0">
                <a:latin typeface="Times New Roman" pitchFamily="18" charset="0"/>
                <a:cs typeface="Times New Roman" pitchFamily="18" charset="0"/>
              </a:rPr>
              <a:t>Rohit K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" b="1" dirty="0">
                <a:latin typeface="Times New Roman" pitchFamily="18" charset="0"/>
                <a:cs typeface="Times New Roman" pitchFamily="18" charset="0"/>
              </a:rPr>
              <a:t>mar Sah(2K20/IT/123)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itchFamily="18" charset="0"/>
                <a:cs typeface="Times New Roman" pitchFamily="18" charset="0"/>
              </a:rPr>
              <a:t>                          Shivam Kumar(2K20/IT/132)</a:t>
            </a:r>
            <a:endParaRPr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0480" y="1639634"/>
            <a:ext cx="650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Online Voting System</a:t>
            </a:r>
            <a:endParaRPr lang="en-US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Times New Roman" pitchFamily="18" charset="0"/>
                <a:cs typeface="Times New Roman" pitchFamily="18" charset="0"/>
              </a:rPr>
              <a:t>Table of</a:t>
            </a:r>
            <a:r>
              <a:rPr lang="en" dirty="0">
                <a:latin typeface="Times New Roman" pitchFamily="18" charset="0"/>
                <a:cs typeface="Times New Roman" pitchFamily="18" charset="0"/>
              </a:rPr>
              <a:t> contents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4" name="Google Shape;1364;p32"/>
          <p:cNvSpPr txBox="1">
            <a:spLocks noGrp="1"/>
          </p:cNvSpPr>
          <p:nvPr>
            <p:ph type="title" idx="2"/>
          </p:nvPr>
        </p:nvSpPr>
        <p:spPr>
          <a:xfrm>
            <a:off x="1655673" y="1837348"/>
            <a:ext cx="2733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6" name="Google Shape;1366;p32"/>
          <p:cNvSpPr txBox="1">
            <a:spLocks noGrp="1"/>
          </p:cNvSpPr>
          <p:nvPr>
            <p:ph type="title" idx="3"/>
          </p:nvPr>
        </p:nvSpPr>
        <p:spPr>
          <a:xfrm>
            <a:off x="5730467" y="1863662"/>
            <a:ext cx="2614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About Project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8" name="Google Shape;1368;p32"/>
          <p:cNvSpPr txBox="1">
            <a:spLocks noGrp="1"/>
          </p:cNvSpPr>
          <p:nvPr>
            <p:ph type="title" idx="5"/>
          </p:nvPr>
        </p:nvSpPr>
        <p:spPr>
          <a:xfrm>
            <a:off x="1668831" y="3169055"/>
            <a:ext cx="2733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itchFamily="18" charset="0"/>
                <a:cs typeface="Times New Roman" pitchFamily="18" charset="0"/>
              </a:rPr>
              <a:t>Concepts Used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0" name="Google Shape;1370;p32"/>
          <p:cNvSpPr txBox="1">
            <a:spLocks noGrp="1"/>
          </p:cNvSpPr>
          <p:nvPr>
            <p:ph type="title" idx="7"/>
          </p:nvPr>
        </p:nvSpPr>
        <p:spPr>
          <a:xfrm>
            <a:off x="5690951" y="3175633"/>
            <a:ext cx="2733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itchFamily="18" charset="0"/>
                <a:cs typeface="Times New Roman" pitchFamily="18" charset="0"/>
              </a:rPr>
              <a:t>Conclusion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2" name="Google Shape;1372;p32"/>
          <p:cNvSpPr txBox="1">
            <a:spLocks noGrp="1"/>
          </p:cNvSpPr>
          <p:nvPr>
            <p:ph type="title" idx="9"/>
          </p:nvPr>
        </p:nvSpPr>
        <p:spPr>
          <a:xfrm>
            <a:off x="727000" y="1718000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73" name="Google Shape;1373;p32"/>
          <p:cNvSpPr txBox="1">
            <a:spLocks noGrp="1"/>
          </p:cNvSpPr>
          <p:nvPr>
            <p:ph type="title" idx="13"/>
          </p:nvPr>
        </p:nvSpPr>
        <p:spPr>
          <a:xfrm>
            <a:off x="4755700" y="1718011"/>
            <a:ext cx="10776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74" name="Google Shape;1374;p32"/>
          <p:cNvSpPr txBox="1">
            <a:spLocks noGrp="1"/>
          </p:cNvSpPr>
          <p:nvPr>
            <p:ph type="title" idx="14"/>
          </p:nvPr>
        </p:nvSpPr>
        <p:spPr>
          <a:xfrm>
            <a:off x="719988" y="3036538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75" name="Google Shape;1375;p32"/>
          <p:cNvSpPr txBox="1">
            <a:spLocks noGrp="1"/>
          </p:cNvSpPr>
          <p:nvPr>
            <p:ph type="title" idx="15"/>
          </p:nvPr>
        </p:nvSpPr>
        <p:spPr>
          <a:xfrm>
            <a:off x="4748688" y="3036538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34"/>
          <p:cNvSpPr txBox="1">
            <a:spLocks noGrp="1"/>
          </p:cNvSpPr>
          <p:nvPr>
            <p:ph type="title"/>
          </p:nvPr>
        </p:nvSpPr>
        <p:spPr>
          <a:xfrm>
            <a:off x="2100725" y="974950"/>
            <a:ext cx="494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8" name="Google Shape;1388;p34"/>
          <p:cNvSpPr txBox="1">
            <a:spLocks noGrp="1"/>
          </p:cNvSpPr>
          <p:nvPr>
            <p:ph type="subTitle" idx="1"/>
          </p:nvPr>
        </p:nvSpPr>
        <p:spPr>
          <a:xfrm>
            <a:off x="1657222" y="2038549"/>
            <a:ext cx="58164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Internet voting system can be a viable alternative for conducting an election and such a voting system must provide the same level  of security as ordinary  paper based elections.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itchFamily="18" charset="0"/>
                <a:cs typeface="Times New Roman" pitchFamily="18" charset="0"/>
              </a:rPr>
              <a:t>Problems of current voting system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5" name="Google Shape;1455;p38"/>
          <p:cNvSpPr txBox="1">
            <a:spLocks noGrp="1"/>
          </p:cNvSpPr>
          <p:nvPr>
            <p:ph type="subTitle" idx="1"/>
          </p:nvPr>
        </p:nvSpPr>
        <p:spPr>
          <a:xfrm>
            <a:off x="807725" y="1660525"/>
            <a:ext cx="4550700" cy="26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rgbClr val="273D40"/>
              </a:buClr>
              <a:buSzPts val="600"/>
              <a:buFont typeface="Arial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The process of manual voting is very time   consuming.</a:t>
            </a:r>
          </a:p>
          <a:p>
            <a:pPr marL="0" indent="0">
              <a:buClr>
                <a:srgbClr val="273D40"/>
              </a:buClr>
              <a:buSzPts val="600"/>
              <a:buFont typeface="Arial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The electronic voting machine used is very expensive.</a:t>
            </a:r>
          </a:p>
          <a:p>
            <a:pPr marL="0" indent="0">
              <a:buClr>
                <a:srgbClr val="273D40"/>
              </a:buClr>
              <a:buSzPts val="600"/>
              <a:buFont typeface="Arial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The current voting system requires more manual power and time for ballot counting.</a:t>
            </a:r>
          </a:p>
          <a:p>
            <a:pPr marL="0" indent="0">
              <a:buClr>
                <a:srgbClr val="273D40"/>
              </a:buClr>
              <a:buSzPts val="600"/>
              <a:buFont typeface="Arial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Voters must be present in his/her constituency to give his/her vote.</a:t>
            </a:r>
          </a:p>
          <a:p>
            <a:pPr marL="0" indent="0">
              <a:buClr>
                <a:srgbClr val="273D40"/>
              </a:buClr>
              <a:buSzPts val="600"/>
              <a:buFont typeface="Arial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 The current system leads to conflict.</a:t>
            </a:r>
          </a:p>
          <a:p>
            <a:pPr marL="0" indent="0">
              <a:buClr>
                <a:srgbClr val="273D40"/>
              </a:buClr>
              <a:buSzPts val="600"/>
              <a:buFont typeface="Wingdings" pitchFamily="2" charset="2"/>
              <a:buChar char="q"/>
            </a:pPr>
            <a:r>
              <a:rPr lang="en-IN" dirty="0">
                <a:solidFill>
                  <a:schemeClr val="tx1"/>
                </a:solidFill>
              </a:rPr>
              <a:t> 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23294" t="22742" r="23109" b="24715"/>
          <a:stretch>
            <a:fillRect/>
          </a:stretch>
        </p:blipFill>
        <p:spPr bwMode="auto">
          <a:xfrm>
            <a:off x="5705257" y="2085358"/>
            <a:ext cx="2820371" cy="1555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p57"/>
          <p:cNvSpPr/>
          <p:nvPr/>
        </p:nvSpPr>
        <p:spPr>
          <a:xfrm>
            <a:off x="720000" y="1918050"/>
            <a:ext cx="7704000" cy="2887800"/>
          </a:xfrm>
          <a:prstGeom prst="roundRect">
            <a:avLst>
              <a:gd name="adj" fmla="val 82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" name="Google Shape;2026;p57"/>
          <p:cNvSpPr/>
          <p:nvPr/>
        </p:nvSpPr>
        <p:spPr>
          <a:xfrm>
            <a:off x="720000" y="1170750"/>
            <a:ext cx="7704000" cy="64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8" name="Google Shape;2028;p5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itchFamily="18" charset="0"/>
                <a:cs typeface="Times New Roman" pitchFamily="18" charset="0"/>
              </a:rPr>
              <a:t>About 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29" name="Google Shape;2029;p57"/>
          <p:cNvSpPr txBox="1"/>
          <p:nvPr/>
        </p:nvSpPr>
        <p:spPr>
          <a:xfrm>
            <a:off x="983400" y="1955900"/>
            <a:ext cx="71772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600" b="1" dirty="0">
                <a:solidFill>
                  <a:schemeClr val="dk1"/>
                </a:solidFill>
                <a:latin typeface="Times New Roman" pitchFamily="18" charset="0"/>
                <a:ea typeface="Poppins"/>
                <a:cs typeface="Times New Roman" pitchFamily="18" charset="0"/>
                <a:sym typeface="Poppins"/>
              </a:rPr>
              <a:t>1. This online voting system is easy to use and its design is very simple and also reliable.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" sz="1600" b="1" dirty="0">
              <a:solidFill>
                <a:schemeClr val="dk1"/>
              </a:solidFill>
              <a:latin typeface="Times New Roman" pitchFamily="18" charset="0"/>
              <a:ea typeface="Poppins"/>
              <a:cs typeface="Times New Roman" pitchFamily="18" charset="0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600" b="1" dirty="0">
                <a:solidFill>
                  <a:schemeClr val="dk1"/>
                </a:solidFill>
                <a:latin typeface="Times New Roman" pitchFamily="18" charset="0"/>
                <a:ea typeface="Poppins"/>
                <a:cs typeface="Times New Roman" pitchFamily="18" charset="0"/>
                <a:sym typeface="Poppins"/>
              </a:rPr>
              <a:t>2. “Online Voting System” is and online voting technique. In this system people who have citizenship of India and whose age is above 18 years and any sex can give his/her vote online without going to any physical status.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" sz="1600" b="1" dirty="0">
              <a:solidFill>
                <a:schemeClr val="dk1"/>
              </a:solidFill>
              <a:latin typeface="Times New Roman" pitchFamily="18" charset="0"/>
              <a:ea typeface="Poppins"/>
              <a:cs typeface="Times New Roman" pitchFamily="18" charset="0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600" b="1" dirty="0">
                <a:solidFill>
                  <a:schemeClr val="dk1"/>
                </a:solidFill>
                <a:latin typeface="Times New Roman" pitchFamily="18" charset="0"/>
                <a:ea typeface="Poppins"/>
                <a:cs typeface="Times New Roman" pitchFamily="18" charset="0"/>
                <a:sym typeface="Poppins"/>
              </a:rPr>
              <a:t>3. There is a database which is maintained in which all the names of voters with complete information.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58"/>
          <p:cNvSpPr/>
          <p:nvPr/>
        </p:nvSpPr>
        <p:spPr>
          <a:xfrm>
            <a:off x="720000" y="1918050"/>
            <a:ext cx="7704000" cy="2887800"/>
          </a:xfrm>
          <a:prstGeom prst="roundRect">
            <a:avLst>
              <a:gd name="adj" fmla="val 82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" name="Google Shape;2035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itchFamily="18" charset="0"/>
                <a:cs typeface="Times New Roman" pitchFamily="18" charset="0"/>
              </a:rPr>
              <a:t>Drawbacks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36" name="Google Shape;2036;p58"/>
          <p:cNvSpPr txBox="1"/>
          <p:nvPr/>
        </p:nvSpPr>
        <p:spPr>
          <a:xfrm>
            <a:off x="983400" y="1955900"/>
            <a:ext cx="7177200" cy="28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itchFamily="2" charset="2"/>
              <a:buChar char="q"/>
            </a:pPr>
            <a:r>
              <a:rPr lang="en-IN" sz="1600" dirty="0">
                <a:solidFill>
                  <a:schemeClr val="dk1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Vulnerability to hacking</a:t>
            </a:r>
          </a:p>
          <a:p>
            <a:pPr marL="4953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itchFamily="2" charset="2"/>
              <a:buChar char="q"/>
            </a:pPr>
            <a:endParaRPr lang="en-IN" sz="1600" dirty="0">
              <a:solidFill>
                <a:schemeClr val="dk1"/>
              </a:solidFill>
              <a:latin typeface="Times New Roman" pitchFamily="18" charset="0"/>
              <a:ea typeface="DM Sans"/>
              <a:cs typeface="Times New Roman" pitchFamily="18" charset="0"/>
              <a:sym typeface="DM Sans"/>
            </a:endParaRPr>
          </a:p>
          <a:p>
            <a:pPr marL="4953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itchFamily="2" charset="2"/>
              <a:buChar char="q"/>
            </a:pPr>
            <a:r>
              <a:rPr lang="en-IN" sz="1600" dirty="0">
                <a:solidFill>
                  <a:schemeClr val="dk1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Political ties of manufacturers</a:t>
            </a:r>
          </a:p>
          <a:p>
            <a:pPr marL="4953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itchFamily="2" charset="2"/>
              <a:buChar char="q"/>
            </a:pPr>
            <a:endParaRPr lang="en-IN" sz="1600" dirty="0">
              <a:solidFill>
                <a:schemeClr val="dk1"/>
              </a:solidFill>
              <a:latin typeface="Times New Roman" pitchFamily="18" charset="0"/>
              <a:ea typeface="DM Sans"/>
              <a:cs typeface="Times New Roman" pitchFamily="18" charset="0"/>
              <a:sym typeface="DM Sans"/>
            </a:endParaRPr>
          </a:p>
          <a:p>
            <a:pPr marL="4953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itchFamily="2" charset="2"/>
              <a:buChar char="q"/>
            </a:pPr>
            <a:r>
              <a:rPr lang="en-IN" sz="1600" dirty="0">
                <a:solidFill>
                  <a:schemeClr val="dk1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Malicious software programming</a:t>
            </a:r>
          </a:p>
          <a:p>
            <a:pPr marL="4953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itchFamily="2" charset="2"/>
              <a:buChar char="q"/>
            </a:pPr>
            <a:endParaRPr lang="en-IN" sz="1600" dirty="0">
              <a:solidFill>
                <a:schemeClr val="dk1"/>
              </a:solidFill>
              <a:latin typeface="Times New Roman" pitchFamily="18" charset="0"/>
              <a:ea typeface="DM Sans"/>
              <a:cs typeface="Times New Roman" pitchFamily="18" charset="0"/>
              <a:sym typeface="DM Sans"/>
            </a:endParaRPr>
          </a:p>
          <a:p>
            <a:pPr marL="4953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itchFamily="2" charset="2"/>
              <a:buChar char="q"/>
            </a:pPr>
            <a:r>
              <a:rPr lang="en-IN" sz="1600" dirty="0">
                <a:solidFill>
                  <a:schemeClr val="dk1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Physical Security of Machines</a:t>
            </a:r>
          </a:p>
          <a:p>
            <a:pPr marL="4953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itchFamily="2" charset="2"/>
              <a:buChar char="q"/>
            </a:pPr>
            <a:endParaRPr lang="en-IN" dirty="0">
              <a:solidFill>
                <a:schemeClr val="dk1"/>
              </a:solidFill>
              <a:latin typeface="Times New Roman" pitchFamily="18" charset="0"/>
              <a:ea typeface="DM Sans"/>
              <a:cs typeface="Times New Roman" pitchFamily="18" charset="0"/>
              <a:sym typeface="DM Sans"/>
            </a:endParaRPr>
          </a:p>
          <a:p>
            <a:pPr marL="4953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37" name="Google Shape;2037;p58"/>
          <p:cNvSpPr/>
          <p:nvPr/>
        </p:nvSpPr>
        <p:spPr>
          <a:xfrm>
            <a:off x="720000" y="1170750"/>
            <a:ext cx="7704000" cy="64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59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1. Our proposed system enables a voter to cast their vote through internet without going to voting booth and additionally registering themselves for voting in advance. </a:t>
            </a: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2. Fast to access, easy to maintain all information of voting, highly efficient and flexible.</a:t>
            </a: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3. There are a few challenges that must be overcome in order that their benefits may be fully realized. There is a challenge of voter’s education. The electorate needs to be educated adequately on the use of online voting. </a:t>
            </a:r>
            <a:endParaRPr sz="1600" b="1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5" name="Google Shape;2045;p59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Times New Roman" pitchFamily="18" charset="0"/>
                <a:cs typeface="Times New Roman" pitchFamily="18" charset="0"/>
              </a:rPr>
              <a:t>Conclusion</a:t>
            </a:r>
            <a:endParaRPr sz="35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59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IN" sz="1600" b="1" dirty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Slideshare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IN" sz="1600" b="1" dirty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Wikipedia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IN" sz="1600" b="1" dirty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Bartleby.com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IN" sz="1600" b="1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Europa.eu</a:t>
            </a:r>
            <a:endParaRPr lang="en-IN" sz="1600" b="1" dirty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endParaRPr lang="en-IN" sz="1600" b="1" dirty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 lang="en-IN" sz="1600" b="1" dirty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sz="1600" b="1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5" name="Google Shape;2045;p59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latin typeface="Times New Roman" pitchFamily="18" charset="0"/>
                <a:cs typeface="Times New Roman" pitchFamily="18" charset="0"/>
              </a:rPr>
              <a:t>References</a:t>
            </a:r>
            <a:endParaRPr sz="35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base Project Proposal by Slidesgo">
  <a:themeElements>
    <a:clrScheme name="Simple Light">
      <a:dk1>
        <a:srgbClr val="FFFFFF"/>
      </a:dk1>
      <a:lt1>
        <a:srgbClr val="312962"/>
      </a:lt1>
      <a:dk2>
        <a:srgbClr val="24243E"/>
      </a:dk2>
      <a:lt2>
        <a:srgbClr val="115CF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356</Words>
  <Application>Microsoft Office PowerPoint</Application>
  <PresentationFormat>On-screen Show (16:9)</PresentationFormat>
  <Paragraphs>55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Times New Roman</vt:lpstr>
      <vt:lpstr>DM Sans</vt:lpstr>
      <vt:lpstr>Proxima Nova</vt:lpstr>
      <vt:lpstr>Arial</vt:lpstr>
      <vt:lpstr>Wingdings</vt:lpstr>
      <vt:lpstr>Poppins</vt:lpstr>
      <vt:lpstr>Open Sans</vt:lpstr>
      <vt:lpstr>Database Project Proposal by Slidesgo</vt:lpstr>
      <vt:lpstr>Slidesgo Final Pages</vt:lpstr>
      <vt:lpstr>DBMS Project </vt:lpstr>
      <vt:lpstr>Table of contents</vt:lpstr>
      <vt:lpstr>Introduction</vt:lpstr>
      <vt:lpstr>Problems of current voting system</vt:lpstr>
      <vt:lpstr>About </vt:lpstr>
      <vt:lpstr>Drawbacks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Project</dc:title>
  <dc:creator>Rahul Sah</dc:creator>
  <cp:lastModifiedBy>Shivam Yaduvanshi</cp:lastModifiedBy>
  <cp:revision>10</cp:revision>
  <dcterms:modified xsi:type="dcterms:W3CDTF">2022-04-06T16:39:20Z</dcterms:modified>
</cp:coreProperties>
</file>