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9"/>
  </p:notesMasterIdLst>
  <p:handoutMasterIdLst>
    <p:handoutMasterId r:id="rId10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A170B22-A4BB-4708-B0CE-A73E8306129B}" type="datetime1">
              <a:rPr lang="pt-BR" smtClean="0"/>
              <a:t>17/02/2021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245E56-2EE9-450B-A671-BE5C90BAC91C}" type="datetime1">
              <a:rPr lang="pt-BR" smtClean="0"/>
              <a:t>17/02/2021</a:t>
            </a:fld>
            <a:endParaRPr lang="en-US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tângulo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tângulo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tângulo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to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64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20" name="Espaço Reservado para Data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2F3AF6F7-5911-45C3-BE0F-7F38FEFE43FA}" type="datetime1">
              <a:rPr lang="pt-BR" smtClean="0"/>
              <a:t>17/02/2021</a:t>
            </a:fld>
            <a:endParaRPr lang="en-US" dirty="0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Espaço reservado para o número do slide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0C3F0E-1EAD-419A-B8F3-CB7CDE6B1E86}" type="datetime1">
              <a:rPr lang="pt-BR" smtClean="0"/>
              <a:t>17/02/2021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74CCBA-3812-426F-BA8C-8BC3E97D7FB5}" type="datetime1">
              <a:rPr lang="pt-BR" smtClean="0"/>
              <a:t>17/02/2021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8C737E-092E-4203-A347-8410086932C6}" type="datetime1">
              <a:rPr lang="pt-BR" smtClean="0"/>
              <a:t>17/02/2021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tângulo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tângulo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tângulo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Autofit/>
          </a:bodyPr>
          <a:lstStyle>
            <a:lvl1pPr algn="ctr">
              <a:lnSpc>
                <a:spcPct val="83000"/>
              </a:lnSpc>
              <a:defRPr lang="en-US" sz="64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494319B4-ED34-4D08-91C0-F7E8BD9417E6}" type="datetime1">
              <a:rPr lang="pt-BR" smtClean="0"/>
              <a:t>17/02/2021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D1C28D-3F4C-4305-9CD5-9949626E9ED5}" type="datetime1">
              <a:rPr lang="pt-BR" smtClean="0"/>
              <a:t>17/02/2021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5F8630-DFFC-437C-A718-61BE3F548C4E}" type="datetime1">
              <a:rPr lang="pt-BR" smtClean="0"/>
              <a:t>17/02/2021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12AD8E-909B-47FE-B3D6-961E1D2E7A49}" type="datetime1">
              <a:rPr lang="pt-BR" smtClean="0"/>
              <a:t>17/02/2021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0BF672-AFC3-4C39-AA84-C1113D4307F1}" type="datetime1">
              <a:rPr lang="pt-BR" smtClean="0"/>
              <a:t>17/02/2021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dirty="0"/>
              <a:t>Clique para editar o texto Mestre</a:t>
            </a: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B01F5550-97CC-4F3B-A34B-FE39BFD06EF0}" type="datetime1">
              <a:rPr lang="pt-BR" smtClean="0"/>
              <a:t>17/02/2021</a:t>
            </a:fld>
            <a:endParaRPr lang="en-US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Espaço Reservado para o Número do Slide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imagem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dirty="0"/>
              <a:t>Clique no ícone para adicionar uma imagem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7975B8C2-382E-4F5E-B0CE-7E0EEF75E017}" type="datetime1">
              <a:rPr lang="pt-BR" smtClean="0"/>
              <a:t>17/02/2021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dirty="0"/>
              <a:t>Clique para editar o texto Mestre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tângulo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tângulo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1DF2A3A-30FD-464E-8202-27A276433376}" type="datetime1">
              <a:rPr lang="pt-BR" smtClean="0"/>
              <a:t>17/02/2021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BRd5cgX0K1k?feature=oembed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esultadosdigitais.com.br/especiais/o-que-e-seo/" TargetMode="External"/><Relationship Id="rId2" Type="http://schemas.openxmlformats.org/officeDocument/2006/relationships/hyperlink" Target="https://www.youtube.com/watch?v=BRd5cgX0K1k&amp;feature=youtu.be&amp;ab_channel=ResultadosDigitai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Imagem ampliada de um logotipo&#10;&#10;Descrição gerada automaticament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tângulo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sz="4400" dirty="0">
                <a:solidFill>
                  <a:schemeClr val="tx1"/>
                </a:solidFill>
              </a:rPr>
              <a:t>SEO (Search </a:t>
            </a:r>
            <a:r>
              <a:rPr lang="pt-br" sz="4400" dirty="0" err="1">
                <a:solidFill>
                  <a:schemeClr val="tx1"/>
                </a:solidFill>
              </a:rPr>
              <a:t>engine</a:t>
            </a:r>
            <a:r>
              <a:rPr lang="pt-br" sz="4400" dirty="0">
                <a:solidFill>
                  <a:schemeClr val="tx1"/>
                </a:solidFill>
              </a:rPr>
              <a:t> </a:t>
            </a:r>
            <a:r>
              <a:rPr lang="pt-br" sz="4400" dirty="0" err="1">
                <a:solidFill>
                  <a:schemeClr val="tx1"/>
                </a:solidFill>
              </a:rPr>
              <a:t>optimization</a:t>
            </a:r>
            <a:r>
              <a:rPr lang="pt-br" sz="4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 fontScale="77500" lnSpcReduction="20000"/>
          </a:bodyPr>
          <a:lstStyle/>
          <a:p>
            <a:pPr rtl="0">
              <a:spcAft>
                <a:spcPts val="600"/>
              </a:spcAft>
            </a:pPr>
            <a:r>
              <a:rPr lang="pt-br" dirty="0">
                <a:solidFill>
                  <a:schemeClr val="tx1"/>
                </a:solidFill>
              </a:rPr>
              <a:t>Gabriel Jorge Pereira </a:t>
            </a:r>
            <a:r>
              <a:rPr lang="pt-BR" dirty="0">
                <a:solidFill>
                  <a:schemeClr val="tx1"/>
                </a:solidFill>
              </a:rPr>
              <a:t>–</a:t>
            </a:r>
            <a:r>
              <a:rPr lang="pt-br" dirty="0">
                <a:solidFill>
                  <a:schemeClr val="tx1"/>
                </a:solidFill>
              </a:rPr>
              <a:t> 17/02/2021</a:t>
            </a:r>
          </a:p>
          <a:p>
            <a:pPr rtl="0">
              <a:spcAft>
                <a:spcPts val="600"/>
              </a:spcAft>
            </a:pPr>
            <a:r>
              <a:rPr lang="pt-BR" dirty="0">
                <a:solidFill>
                  <a:schemeClr val="tx1"/>
                </a:solidFill>
              </a:rPr>
              <a:t>0030481913015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E9D0AF-0F7E-42BF-BFD6-2669BAB25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46A165-2B06-4686-A952-307E40C92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SEO (Search </a:t>
            </a:r>
            <a:r>
              <a:rPr lang="pt-BR" dirty="0" err="1"/>
              <a:t>Engine</a:t>
            </a:r>
            <a:r>
              <a:rPr lang="pt-BR" dirty="0"/>
              <a:t> </a:t>
            </a:r>
            <a:r>
              <a:rPr lang="pt-BR" dirty="0" err="1"/>
              <a:t>Optimization</a:t>
            </a:r>
            <a:r>
              <a:rPr lang="pt-BR" dirty="0"/>
              <a:t>) é um conjunto de técnicas que visa posicionar uma página nos primeiros resultados de mecanismos de busca online, como o Google. As principais ações que fazem parte de uma estratégia de SEO são: criação de conteúdo, SEO </a:t>
            </a:r>
            <a:r>
              <a:rPr lang="pt-BR" dirty="0" err="1"/>
              <a:t>onpage</a:t>
            </a:r>
            <a:r>
              <a:rPr lang="pt-BR" dirty="0"/>
              <a:t>, construção de autoridade e experiência do usuário.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C60FF1-997A-44E5-967E-B69CC007E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17/02/2021</a:t>
            </a:fld>
            <a:endParaRPr lang="en-US"/>
          </a:p>
        </p:txBody>
      </p:sp>
      <p:pic>
        <p:nvPicPr>
          <p:cNvPr id="1030" name="Picture 6" descr="Image result for seo png">
            <a:extLst>
              <a:ext uri="{FF2B5EF4-FFF2-40B4-BE49-F238E27FC236}">
                <a16:creationId xmlns:a16="http://schemas.microsoft.com/office/drawing/2014/main" id="{FF7D0032-25A3-4BD3-B90B-C9C4A8DDD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7778" y1="49444" x2="47778" y2="49444"/>
                        <a14:foregroundMark x1="40833" y1="49722" x2="40833" y2="49722"/>
                        <a14:foregroundMark x1="56944" y1="53333" x2="56944" y2="53333"/>
                        <a14:backgroundMark x1="44444" y1="50278" x2="44444" y2="50278"/>
                        <a14:backgroundMark x1="35833" y1="54444" x2="35833" y2="54444"/>
                        <a14:backgroundMark x1="64444" y1="53611" x2="64444" y2="53611"/>
                        <a14:backgroundMark x1="53056" y1="53333" x2="53056" y2="5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0" y="2786406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3888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8A76DF-E257-4C10-A9FC-AECB455A4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Funciona?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B6932F-7DBA-45FC-8FA6-46BBECE48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pt-BR" dirty="0">
                <a:solidFill>
                  <a:srgbClr val="323232"/>
                </a:solidFill>
                <a:latin typeface="Merriweather"/>
              </a:rPr>
              <a:t>T</a:t>
            </a:r>
            <a:r>
              <a:rPr lang="pt-BR" b="0" i="0" dirty="0">
                <a:solidFill>
                  <a:srgbClr val="323232"/>
                </a:solidFill>
                <a:effectLst/>
                <a:latin typeface="Merriweather"/>
              </a:rPr>
              <a:t>oda vez que uma página é publicada na internet, o Google (e outros buscadores) procuram indexá-la de modo que seja encontrada por quem a procura.</a:t>
            </a:r>
          </a:p>
          <a:p>
            <a:pPr marL="0" indent="0" algn="l">
              <a:buNone/>
            </a:pPr>
            <a:r>
              <a:rPr lang="pt-BR" b="0" i="0" dirty="0">
                <a:solidFill>
                  <a:srgbClr val="323232"/>
                </a:solidFill>
                <a:effectLst/>
                <a:latin typeface="Merriweather"/>
              </a:rPr>
              <a:t>Mas existem milhares de páginas sendo publicadas todos os dias na internet e isso faz com que haja bastante concorrência. Portanto, como fazer com que uma página fique à frente de outras?</a:t>
            </a:r>
          </a:p>
          <a:p>
            <a:pPr marL="0" indent="0" algn="l">
              <a:buNone/>
            </a:pPr>
            <a:r>
              <a:rPr lang="pt-BR" b="0" i="0" dirty="0">
                <a:solidFill>
                  <a:srgbClr val="323232"/>
                </a:solidFill>
                <a:effectLst/>
                <a:latin typeface="Merriweather"/>
              </a:rPr>
              <a:t>E aí que entra o SEO (Search </a:t>
            </a:r>
            <a:r>
              <a:rPr lang="pt-BR" b="0" i="0" dirty="0" err="1">
                <a:solidFill>
                  <a:srgbClr val="323232"/>
                </a:solidFill>
                <a:effectLst/>
                <a:latin typeface="Merriweather"/>
              </a:rPr>
              <a:t>Engine</a:t>
            </a:r>
            <a:r>
              <a:rPr lang="pt-BR" b="0" i="0" dirty="0">
                <a:solidFill>
                  <a:srgbClr val="323232"/>
                </a:solidFill>
                <a:effectLst/>
                <a:latin typeface="Merriweather"/>
              </a:rPr>
              <a:t> </a:t>
            </a:r>
            <a:r>
              <a:rPr lang="pt-BR" b="0" i="0" dirty="0" err="1">
                <a:solidFill>
                  <a:srgbClr val="323232"/>
                </a:solidFill>
                <a:effectLst/>
                <a:latin typeface="Merriweather"/>
              </a:rPr>
              <a:t>Optimization</a:t>
            </a:r>
            <a:r>
              <a:rPr lang="pt-BR" b="0" i="0" dirty="0">
                <a:solidFill>
                  <a:srgbClr val="323232"/>
                </a:solidFill>
                <a:effectLst/>
                <a:latin typeface="Merriweather"/>
              </a:rPr>
              <a:t>). Como a própria tradução já sugere, SEO é uma otimização para os motores de busca, isto é, um conjunto de técnicas que influenciam os algoritmos dos buscadores a definir o ranking de uma página para determinada palavra-chave que foi pesquisada.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A9D961-2CF4-4B0E-84A3-BC7596EF9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17/02/2021</a:t>
            </a:fld>
            <a:endParaRPr lang="en-US"/>
          </a:p>
        </p:txBody>
      </p:sp>
      <p:pic>
        <p:nvPicPr>
          <p:cNvPr id="5" name="Mídia Online 4" title="O que é SEO?">
            <a:hlinkClick r:id="" action="ppaction://media"/>
            <a:extLst>
              <a:ext uri="{FF2B5EF4-FFF2-40B4-BE49-F238E27FC236}">
                <a16:creationId xmlns:a16="http://schemas.microsoft.com/office/drawing/2014/main" id="{AF11D695-4A00-4231-8689-59AB19622F3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506912" y="4419737"/>
            <a:ext cx="3178175" cy="179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73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BBDC8-ED56-4055-B360-41FF57F71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Palavras Chave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9CC04C-3BA1-45DF-A603-0FE364EE7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17/02/2021</a:t>
            </a:fld>
            <a:endParaRPr lang="en-US"/>
          </a:p>
        </p:txBody>
      </p:sp>
      <p:pic>
        <p:nvPicPr>
          <p:cNvPr id="2050" name="Picture 2" descr="Resultados do Google">
            <a:extLst>
              <a:ext uri="{FF2B5EF4-FFF2-40B4-BE49-F238E27FC236}">
                <a16:creationId xmlns:a16="http://schemas.microsoft.com/office/drawing/2014/main" id="{95072A8A-7E48-4E36-8F8F-6F0AA95DF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514" y="1739265"/>
            <a:ext cx="5428971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895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A20EDC-BA30-4065-8AA0-41EFE73C2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Itens que Influenciam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2D43A9-34F6-4012-B38A-C0D3FADEA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17/02/2021</a:t>
            </a:fld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572E178-BFC7-4E7A-BEAB-2C55AF67B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952" y="1924355"/>
            <a:ext cx="3146096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727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2B8C0D-F2F4-403F-8630-D904D3EC0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BB88DF-C888-4F4B-963E-9ADEEA184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O SEO é um conjunto de técnicas que são usadas para ajudar a ranquear o seu site em motores de busca, como o Google. É de extrema importância que as suas páginas tenham um bom SEO realizado, para assim, serem mostradas para mais e mais pessoas.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D4CD96-32C2-47E1-91C3-A388B1BE6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17/02/2021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974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6731BB-6577-4DA0-B9E5-DC08509A5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204217-1F8D-4D00-96E2-29E92FCEB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https://www.youtube.com/watch?v=BRd5cgX0K1k&amp;feature=youtu.be&amp;ab_channel=ResultadosDigitais</a:t>
            </a:r>
            <a:endParaRPr lang="pt-BR" dirty="0"/>
          </a:p>
          <a:p>
            <a:r>
              <a:rPr lang="pt-BR" dirty="0">
                <a:hlinkClick r:id="rId3"/>
              </a:rPr>
              <a:t>https://resultadosdigitais.com.br/especiais/o-que-e-seo/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9A81D5-2D1B-4B18-9548-A4A14D2B8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17/02/2021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961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14_TF78438558" id="{EFC388B7-E3E7-46E9-90A0-7401A222EB8A}" vid="{685F28B6-3FA5-49C7-9831-35ED941F70C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{2EE57B82-A025-4BC1-BFDA-8B01B56202B3}tf78438558_win32</Template>
  <TotalTime>11</TotalTime>
  <Words>293</Words>
  <Application>Microsoft Office PowerPoint</Application>
  <PresentationFormat>Widescreen</PresentationFormat>
  <Paragraphs>22</Paragraphs>
  <Slides>7</Slides>
  <Notes>0</Notes>
  <HiddenSlides>0</HiddenSlides>
  <MMClips>1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Garamond</vt:lpstr>
      <vt:lpstr>Merriweather</vt:lpstr>
      <vt:lpstr>SavonVTI</vt:lpstr>
      <vt:lpstr>SEO (Search engine optimization)</vt:lpstr>
      <vt:lpstr>Introdução</vt:lpstr>
      <vt:lpstr>Como Funciona?</vt:lpstr>
      <vt:lpstr>Palavras Chave</vt:lpstr>
      <vt:lpstr>Itens que Influenciam</vt:lpstr>
      <vt:lpstr>Conclusão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SEO (Search engine optimization)</dc:title>
  <dc:creator>Gabriel Jorge</dc:creator>
  <cp:lastModifiedBy>Gabriel Jorge</cp:lastModifiedBy>
  <cp:revision>2</cp:revision>
  <dcterms:created xsi:type="dcterms:W3CDTF">2021-02-18T00:08:26Z</dcterms:created>
  <dcterms:modified xsi:type="dcterms:W3CDTF">2021-02-18T00:20:11Z</dcterms:modified>
</cp:coreProperties>
</file>