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45D3-049E-4EF8-BBD1-C46D7C424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65A28-E19C-4E7B-BE06-3DBEC9729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85587-2B46-4AF0-844F-5D0298B1C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A4A5-4921-425E-BC7F-C23A2B327087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0A4BD-CB11-43AE-9E83-56C2AD821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39CC8-71DB-49A1-9E0D-021BC1A6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C411-F386-4120-8119-3BC5275BD0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1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A901-E5CA-40B1-A999-B73A993B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170BC-9E46-45C3-A787-82679544C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AB4E4-DFFD-41D4-A8FE-9484F3D1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A4A5-4921-425E-BC7F-C23A2B327087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8CE88-4080-4EF0-B6A4-CEEF41002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77C30-C799-4F4F-973C-E6265C5A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C411-F386-4120-8119-3BC5275BD0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81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730F1-8CB2-442A-A652-865E85CDC5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683AD-FCE2-448A-9DDB-388DFD05F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0E778-5B71-4B46-9C1D-9D4CBF28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A4A5-4921-425E-BC7F-C23A2B327087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50EBA-8BC7-4553-A164-81D270A5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7A007-E0E8-442A-95B6-9A92C98B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C411-F386-4120-8119-3BC5275BD0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19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6B8A1-9B10-4472-BFF6-68A216C7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DB068-4FC1-4F0E-8F6F-5BC3C44C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0DE0A-5497-4DE5-9685-9A3B5EF8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A4A5-4921-425E-BC7F-C23A2B327087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D1C47-45ED-42D6-B9CA-86CDF247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52F9C-1522-4066-9510-0C8B1A0B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C411-F386-4120-8119-3BC5275BD0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9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84F1-3EF8-4344-BB39-78F015C8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FF3B3-51BC-4AB7-9D8E-05AAB8374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935EF-2635-4AE5-8BEB-EBB5A37E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A4A5-4921-425E-BC7F-C23A2B327087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50834-0C8E-466C-B3A6-8DE88E19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C92C-8BBF-4314-B33E-9FF4B1E2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C411-F386-4120-8119-3BC5275BD0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40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5E6BF-89DD-44B1-AE58-8A82B396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31853-EA85-4D8C-9A4C-EE629503E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E1370-7FF8-4227-B05A-5E18A1241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7DAC8-81A5-4314-B268-65F4DE9D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A4A5-4921-425E-BC7F-C23A2B327087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B3B83-FD62-45ED-8334-3711DECB3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73DF7-B3F8-4195-B945-3CF5156F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C411-F386-4120-8119-3BC5275BD0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12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3B215-AFB0-4527-836E-F0F29FCD1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29254-9F6E-4958-89DF-D862D38B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8D97B-9D42-4B02-B5F1-1940D1F9A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9379-1F85-470C-A31E-631D4288A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8977F-7ED8-4643-8838-A9F67D010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134C33-7A43-4712-A7B5-F42256BB8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A4A5-4921-425E-BC7F-C23A2B327087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2CE9EA-6723-452A-8FFE-CD9DBDEA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EA9306-8F1E-45EA-AA7F-7D59BB26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C411-F386-4120-8119-3BC5275BD0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67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0717-EF14-4E19-B171-76397210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95A52-D0F6-4078-9461-2FC26E953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A4A5-4921-425E-BC7F-C23A2B327087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84488-BDB1-4006-8897-A751848E0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56044-8BB9-42E4-B2DA-CD59D5690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C411-F386-4120-8119-3BC5275BD0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6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60625-C14B-48E0-ADD2-C19A4EC4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A4A5-4921-425E-BC7F-C23A2B327087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A12C41-283F-4C9C-B679-5C7F8167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8C3E4-61A2-430D-905A-C794422E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C411-F386-4120-8119-3BC5275BD0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58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859D9-D44E-4280-9C1F-F62EAEA8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776E4-6690-4C51-87DD-FFB3CC055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FDD5A-2D64-4BDB-B681-0E0C6100F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6D06F-FD9E-4EDD-A2CC-B13AC3AA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A4A5-4921-425E-BC7F-C23A2B327087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38E1F-CD83-454F-95ED-03B6D9D2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DDFD9-D4E7-4FFB-8642-54DF9021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C411-F386-4120-8119-3BC5275BD0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15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37184-043F-481A-BA3F-9DCB12C6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F00D32-55EE-4391-BDD8-C12089CD0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F28F2-E326-4F80-BB97-BBC744CBF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E3298-A1FF-4278-BE3F-CF6E4355F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A4A5-4921-425E-BC7F-C23A2B327087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15867-F778-4E02-92CE-43867B76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D692D-3F06-4125-8FA8-2E0422F0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C411-F386-4120-8119-3BC5275BD0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17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477F76-A5C3-4F6D-A41A-0A1235C1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1414E-F420-4490-BA0D-8A927D45B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1BD6B-A8D1-4EFC-AD6E-52B6C4B4A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BA4A5-4921-425E-BC7F-C23A2B327087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E8E93-E314-4A1A-BFE4-0E1A035E0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A6D6D-34EC-492C-BF5B-F5B8792DC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9C411-F386-4120-8119-3BC5275BD0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07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7B62-C56D-45A3-8216-DD5E84CD20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569E2-E074-4855-B717-E77650A7C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379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17BahamondeP</dc:creator>
  <cp:lastModifiedBy>17BahamondeP</cp:lastModifiedBy>
  <cp:revision>1</cp:revision>
  <dcterms:created xsi:type="dcterms:W3CDTF">2021-05-12T16:54:15Z</dcterms:created>
  <dcterms:modified xsi:type="dcterms:W3CDTF">2021-05-12T16:54:57Z</dcterms:modified>
</cp:coreProperties>
</file>