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136.png" TargetMode="External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136.png" TargetMode="Externa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136.png" TargetMode="External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136.png" TargetMode="External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136.png" TargetMode="External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136.png" TargetMode="External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AFTERCLICK136CLICK.png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CHENNAI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Find an issue to solve appropriate for new comer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Find the list of issues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Hover over Issues and click on List(Before)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1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36061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Hover over Issues and click on List(After)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1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36061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2: Find the most appropriate issue to solve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1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36061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Read through issues to see if there’s an appropriate issue(Before)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1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36061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Read through issues to see if there’s an appropriate issue(After)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1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36061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issue #136(Before)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1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36061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issue #136(After)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AFTERCLICK136CLI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865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