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homepage.png" TargetMode="External"/><Relationship Id="rId3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AFTERCLICKREADMEMD.png" TargetMode="External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AFTERCLICKREADMEMD.png" TargetMode="External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FLOAFTERCLICKEDITONREADME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CORVALLIS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Make a documentation contribution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information about documentation contributions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Search for documentation(Before)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Search for documentation(After)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Make a documentation contribution to the first .md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the first          .md file 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62119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on the first          .md file 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AFTERCLICKREADMEM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044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edit button(Before)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AFTERCLICKREADMEM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044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2: Click on edit button(After)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FLOAFTERCLICKEDITONREAD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3125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