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FirstIssue.png" TargetMode="External"/><Relationship Id="rId3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FirstIssue.png" TargetMode="External"/><Relationship Id="rId3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issue.png" TargetMode="External"/><Relationship Id="rId3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Homepage.png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Homepage.png" TargetMode="Externa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Homepage.png" TargetMode="External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Homepage.png" TargetMode="External"/><Relationship Id="rId3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Contribute.png" TargetMode="External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Contribute.png" TargetMode="External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Contribute.png" TargetMode="External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Contribute.png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DELHI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Find something to contribute to Jabref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4: Click ON list of good first issue(After)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FirstIss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6551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5: Read the options and click something she wants to know more about(Before)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FirstIss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6551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5: Read the options and click something she wants to know more about(After)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iss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27371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1: Read the available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152219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Read the available information(Before)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152219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Read the available information(After)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152219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Clicking 'Learn how to help.'(Before)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152219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Clicking 'Learn how to help.'(After)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Contribu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3122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3: Read the page(Before)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Contribu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3122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3: Read the page(After)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Contribu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3122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4: Click ON list of good first issue(Before)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Contribu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3122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