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TutorialEx.jpg" TargetMode="External"/><Relationship Id="rId3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EX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EX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omplete.png" TargetMode="Externa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omplete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TimeLine.png" TargetMode="External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TimeLine.png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CAROLINA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Abi is physically at ICSE 2019 and is planning which sessions to go to. (It’s Tuesday night in her hotel room.)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Click on the tutorial(R for software Engineering Research)(After)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Tutorial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97481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What sessions I should go to tomorrow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the program menu item(Before)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the program menu item(After)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at complete program(Before)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at complete program(After)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omple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59160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on session timeline(Before)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omple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59160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on session timeline(After)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Tim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7556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Click on the tutorial(R for software Engineering Research)(Before)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Tim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7556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