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BugReportFill.png" TargetMode="External"/><Relationship Id="rId3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BugReportFill.png" TargetMode="External"/><Relationship Id="rId3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Bugsubmit.png" TargetMode="External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IssueList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IssueList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IsuueGetStarted.png" TargetMode="External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IsuueGetStarted.png" TargetMode="External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bugreportform.png" TargetMode="External"/><Relationship Id="rId3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bugreportform.png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DHAKA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 a new issue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4: Fill out the Bug Report form(After)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BugReportFi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5: Click the button 'Submit new issue'(Before)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BugReportFi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5: Click the button 'Submit new issue'(After)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Bugsubm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issue tracker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'Issues' link(Before)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'Issues' link(After)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406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the 'New Issue' button(Before)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406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the 'New Issue' button(After)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IsuueGetStar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6767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Click the button 'Get Started' for 'Bug Report'(Before)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IsuueGetStar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6767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Click the button 'Get Started' for 'Bug Report'(After)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bugreport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4: Fill out the Bug Report form(Before)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Jabrefbugreport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