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tools.png" TargetMode="Externa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Syllabus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Ecampus CS162 student wants to figure out what to do to complete the course to be able to plan their term.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“Tools” Tab on top(After)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016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the Syllabus page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Find the Syllabus page(Before)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Find the Syllabus page(After)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Find the summary of activities and deadlines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“Course Summary” and read through it(Before)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“Course Summary” and read through it(After)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3: Find list of tools to be installed/Setup for the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“Tools” Tab on top(Before)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