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Modules.png" TargetMode="External"/><Relationship Id="rId3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HomePage.png" TargetMode="External"/><Relationship Id="rId3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HomePage.png" TargetMode="External"/><Relationship Id="rId3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AfterclickingonSyllabus.png" TargetMode="External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AfterclickingonSyllabus.png" TargetMode="External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AfterclickingonSyllabus.png" TargetMode="External"/><Relationship Id="rId3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AfterclickingSyllabusPDF.png" TargetMode="External"/><Relationship Id="rId3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AfterclickingSyllabusPDF.png" TargetMode="External"/><Relationship Id="rId3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AfterclickingSyllabusPDF.png" TargetMode="Externa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HONULULU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Abi wants to get started with the course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Click on Modules(After)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Modu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119367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Subgoal 1: Find the Syllabus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Click on Syllabus(Before)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Click on Syllabus(After)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AfterclickingonSyllabu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5165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Subgoal 2: Read the Syllabus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AfterclickingonSyllabu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5165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Click on Syllabus(PDF)(Before)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AfterclickingonSyllabu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5165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Click on Syllabus(PDF)(After)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AfterclickingSyllabusPD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96719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Subgoal 3: Read information under Modules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AfterclickingSyllabusPD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96719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Click on Modules(Before)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AfterclickingSyllabusPD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96719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