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HomePage.png" TargetMode="External"/><Relationship Id="rId3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HomePage.png" TargetMode="External"/><Relationship Id="rId3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AfterclickingonSyllabus.png" TargetMode="External"/><Relationship Id="rId3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AfterclickingonSyllabus.png" TargetMode="External"/><Relationship Id="rId3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AfterclickingonSyllabus.png" TargetMode="External"/><Relationship Id="rId3" Type="http://schemas.openxmlformats.org/officeDocument/2006/relationships/image" Target="../media/image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raw.githubusercontent.com/Uchswas/GenderMag/main/html-folder/images/AfterclickingSyllabus.png" TargetMode="Externa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KEYWEST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Ecampus CS162 student wants to figure out what to do during Week 1 and what the Week 1 deadlines are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Subgoal 1: Find the Syllabus page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Will Abi have formed this sub-goal as a step to their overall goal?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HomeP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Action 1: Click “Syllabus” on the left pane(Before)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Will ABI know what to do at this step and is the page good enough for abi to take this action? Why?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HomeP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Action 1: Click “Syllabus” on the left pane(After)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If Abi does the right thing, will s/he know that s/he did the right thing and is making progress toward their goal? Why?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AfterclickingonSyllabu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25165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Subgoal 2: Find the summary of activities and deadlines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Will Abi have formed this sub-goal as a step to their overall goal?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AfterclickingonSyllabu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25165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Action 1: Scroll down to “Course Summary” and read through it(Before)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Will ABI know what to do at this step and is the page good enough for abi to take this action? Why?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AfterclickingonSyllabu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25165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1800"/>
            </a:pPr>
            <a:r>
              <a:t>Action 1: Scroll down to “Course Summary” and read through it(After)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If Abi does the right thing, will s/he know that s/he did the right thing and is making progress toward their goal? Why?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b="1"/>
            </a:pPr>
            <a:r>
              <a:t>Answer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371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400">
                <a:hlinkClick r:id="rId2"/>
              </a:rPr>
              <a:t>Click here to view the full image</a:t>
            </a:r>
          </a:p>
        </p:txBody>
      </p:sp>
      <p:pic>
        <p:nvPicPr>
          <p:cNvPr id="6" name="Picture 5" descr="AfterclickingSyllabu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11680"/>
            <a:ext cx="3657600" cy="25165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