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AfterClicklingpencil.png" TargetMode="Externa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AfterEdit.png" TargetMode="External"/><Relationship Id="rId3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AfterEdit.png" TargetMode="External"/><Relationship Id="rId3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Afterclickingpreview.png" TargetMode="External"/><Relationship Id="rId3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Homepage.png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ReadMe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ReadMe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ReadMe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JabrefAfterClicklingpencil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KOLKATA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 information to the README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Edit the file(Before)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AfterClicklingpenc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Edit the file(After)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AfterEd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'preview change'(Before)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AfterEd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'preview change'(After)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Afterclicking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the README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read(Before)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read(After)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README.md(Before)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5221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README.md(After)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Read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020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Find out how to edit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Read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0206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the pencil button(Before)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Read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10206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the pencil button(After)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image</a:t>
            </a:r>
          </a:p>
        </p:txBody>
      </p:sp>
      <p:pic>
        <p:nvPicPr>
          <p:cNvPr id="6" name="Picture 5" descr="JabrefAfterClicklingpenc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3657600" cy="2085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