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raw.githubusercontent.com/Uchswas/GenderMag/main/html-folder/images/Flohomepage.png" TargetMode="External"/><Relationship Id="rId3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raw.githubusercontent.com/Uchswas/GenderMag/main/html-folder/images/Flohomepage.png" TargetMode="External"/><Relationship Id="rId3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raw.githubusercontent.com/Uchswas/GenderMag/main/html-folder/images/FloIssueList.png" TargetMode="External"/><Relationship Id="rId3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raw.githubusercontent.com/Uchswas/GenderMag/main/html-folder/images/FloIssueList.png" TargetMode="External"/><Relationship Id="rId3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raw.githubusercontent.com/Uchswas/GenderMag/main/html-folder/images/FLOISSUECREATE.png" TargetMode="Externa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Lincoln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an issue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Subgoal 1: Find information about filing an issue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Will Abi have formed this sub-goal as a step to their overall goal?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20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b="1"/>
            </a:pPr>
            <a:r>
              <a:t>Answer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3716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400">
                <a:hlinkClick r:id="rId2"/>
              </a:rPr>
              <a:t>Click here to view the full image</a:t>
            </a:r>
          </a:p>
        </p:txBody>
      </p:sp>
      <p:pic>
        <p:nvPicPr>
          <p:cNvPr id="6" name="Picture 5" descr="Flohomep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011680"/>
            <a:ext cx="3657600" cy="621198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Action 1: Click on issue button on the side(Before)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Will ABI know what to do at this step and is the page good enough for abi to take this action? Why?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20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b="1"/>
            </a:pPr>
            <a:r>
              <a:t>Answer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3716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400">
                <a:hlinkClick r:id="rId2"/>
              </a:rPr>
              <a:t>Click here to view the full image</a:t>
            </a:r>
          </a:p>
        </p:txBody>
      </p:sp>
      <p:pic>
        <p:nvPicPr>
          <p:cNvPr id="6" name="Picture 5" descr="Flohomep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011680"/>
            <a:ext cx="3657600" cy="621198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Action 1: Click on issue button on the side(After)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If Abi does the right thing, will s/he know that s/he did the right thing and is making progress toward their goal? Why?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20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b="1"/>
            </a:pPr>
            <a:r>
              <a:t>Answer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3716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400">
                <a:hlinkClick r:id="rId2"/>
              </a:rPr>
              <a:t>Click here to view the full image</a:t>
            </a:r>
          </a:p>
        </p:txBody>
      </p:sp>
      <p:pic>
        <p:nvPicPr>
          <p:cNvPr id="6" name="Picture 5" descr="FloIssue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011680"/>
            <a:ext cx="3657600" cy="267301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Action 2: Click on the blue new issue button(Before)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Will ABI know what to do at this step and is the page good enough for abi to take this action? Why?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20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b="1"/>
            </a:pPr>
            <a:r>
              <a:t>Answer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3716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400">
                <a:hlinkClick r:id="rId2"/>
              </a:rPr>
              <a:t>Click here to view the full image</a:t>
            </a:r>
          </a:p>
        </p:txBody>
      </p:sp>
      <p:pic>
        <p:nvPicPr>
          <p:cNvPr id="6" name="Picture 5" descr="FloIssue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011680"/>
            <a:ext cx="3657600" cy="267301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Action 2: Click on the blue new issue button(After)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If Abi does the right thing, will s/he know that s/he did the right thing and is making progress toward their goal? Why?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20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b="1"/>
            </a:pPr>
            <a:r>
              <a:t>Answer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3716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400">
                <a:hlinkClick r:id="rId2"/>
              </a:rPr>
              <a:t>Click here to view the full image</a:t>
            </a:r>
          </a:p>
        </p:txBody>
      </p:sp>
      <p:pic>
        <p:nvPicPr>
          <p:cNvPr id="6" name="Picture 5" descr="FLOISSUECREA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011680"/>
            <a:ext cx="3657600" cy="21471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