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ssignment7.png" TargetMode="External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load.png" TargetMode="Externa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ssignment7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ssignment7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Github.png" TargetMode="External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ssignment7.png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MIAMI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Abi wants to submit Assignment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load assignment 7 for submission(Before)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ssignment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54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load assignment 7 for submission(After)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assignment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assignment 7 link under Coming up section (Before)(Before)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assignment 7 link under Coming up section (Before)(After)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ssignment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54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Github link (Before)(Before)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ssignment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54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Github link (Before)(After)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Githu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Go to Gradescope to submit 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assignment 7 link under Coming up section(Before)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assignment 7 link under Coming up section(After)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ssignment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54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