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.png" TargetMode="Externa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Ex.png" TargetMode="External"/><Relationship Id="rId3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Ex.png" TargetMode="External"/><Relationship Id="rId3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Week.png" TargetMode="External"/><Relationship Id="rId3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Week.png" TargetMode="External"/><Relationship Id="rId3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WeekAfter.png" TargetMode="Externa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Hom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LICKATT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CLICKATT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.png" TargetMode="Externa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.png" TargetMode="Externa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.png" TargetMode="External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ICSE2019Acco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PATTAYA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Abi decided to attend ICSE 2019 and is making travel arrangements (not doing the third-party registration sequence) - she is the second author on a paper that got accepted, so she doesn't have to go, but she has decided to 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program(Before)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program(After)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Week overview(Before)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Week overview(After)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Wee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Go up the page and click on tracks(Before)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Wee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Go up the page and click on tracks(After)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WeekAf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Abby wants to know where people are staying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attending(Before)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attending(After)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LICKA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accommodation(Before)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CLICKAT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25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accommodation(After)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Scroll(Before)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3: Scroll(After)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How many days to stay at the conference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ICSE2019Ac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4309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