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.png" TargetMode="External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details.png" TargetMode="External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.png" TargetMode="Externa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.png" TargetMode="External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.png" TargetMode="External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.png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PITTSBURG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Find an issue for new comer to work 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Select/click on an issue(Before)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6730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Select/click on an issue(After)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detai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147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list of issues/where issues 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 down the webpage(Before)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 down the webpage(After)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the issue icon on the left side(Before)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the issue icon on the left side(After)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6730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Selecting an issue to work 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6730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Read through the list(Before)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673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Read through the list(After)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673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