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Hom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Hom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CLICKATT.png" TargetMode="Externa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CLICKATT.png" TargetMode="Externa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Visa.png" TargetMode="External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Visa.png" TargetMode="External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VisaOverview.png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POMPANO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Abi (is Chinese citizen, lives in US (NOT a permanent resident)) has decided to go to ICSE and is looking into Travel Visa stuff now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Look for visa information in the conference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H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attending(Before)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H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attending(After)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CLICKAT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256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Visa(Before)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CLICKAT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256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Visa(After)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Vis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98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Click on Visa Overview(Before)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Vis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983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Click on Visa Overview(After)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VisaOver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89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