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RALEIGH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Set up the environment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Gather more information on setting up the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Scrolling to find information about this subgoal(Before)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Scrolling to find information about this subgoal(After)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