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Create.png" TargetMode="External"/><Relationship Id="rId3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Create.png" TargetMode="External"/><Relationship Id="rId3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AfterIsuueCreate.png" TargetMode="External"/><Relationship Id="rId3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contribute.png" TargetMode="Externa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contribute.png" TargetMode="Externa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contribute.png" TargetMode="Externa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IssueList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an issue to have a merge request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'new issue'(Before)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'new issue'(After)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Cre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147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Fill out the form and submit the issue(Before)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Cre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147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Fill out the form and submit the issue(After)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AfterIsuueCre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147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information about how to file an issue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Read the readme(Before)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Read the readme(After)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the contribute.md(Before)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the contribute.md(After)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contribu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77264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File the issue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contribu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77264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Go to the list of issues(Before)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contribu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77264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Go to the list of issues(After)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Issue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673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