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00"/>
    <a:srgbClr val="0044CC"/>
    <a:srgbClr val="C00020"/>
    <a:srgbClr val="FF009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96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A2CA28-2BE4-91B1-592B-158128556E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8399E7-3F6A-9F0C-ECD0-91BC214E7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06A403-51F0-80CF-237E-B42A7B23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831876-C143-5DED-F159-4AD24EB2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DE5FDB-77F4-C580-9848-A30EFA2C8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913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85B1C-9FF8-9A2A-0502-22C2C90E0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0C946F2-C67B-B1B2-CE73-72E733ACC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506859A-62CE-334C-806C-1DCE57BC5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623B5-1E03-C1CC-1963-A2F0A7C2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4F94E6-FF96-A435-7412-A6EAADCFE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97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FC14BA5-E08E-DE93-274F-4FE4F99360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6E31263-D20A-F3C3-6B32-4B0249FE7C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F3C210-3F71-DA2A-48FA-73B0125AF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8B234C0-0AF5-B392-DFC8-F3DBA160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985945-419A-5504-42C3-A88F63A1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577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C750A1-0602-D469-B332-9091A3058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15CE5E-FF53-77A3-5C61-C9201BCDD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B421A-0776-8469-13F7-272E37286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10B053-1CB1-F336-7D98-D41D067C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2E5307-24AE-E90E-AEAF-393398035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099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B560-168D-A1C2-AAAD-FC02ACABD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621BB6E-8657-0109-FF39-7FB8A2DDC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AB01E1-4BE8-071C-924F-BE4C1972C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AC92A3-E18D-0DA2-908D-B318ECF9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06605E-8746-88BA-E8FA-A5F313B1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853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73BBAE-10F2-9CC2-B4DE-93606FC8B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8AC8B6-917C-E3F5-0203-B5542C36D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6749611-7842-15DB-2A75-3CE4551DB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0485888-BB77-EC4E-22C0-6E4B5AF28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4C51903-B927-58FC-73C0-63563ABE2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8FDA5-20DE-09AC-EC7F-69BB5453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942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53F4AF-F351-2E10-0F78-8C7C484AC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931D79-7A0E-9197-EC91-9DB4B99B5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D7A476E-6B6C-90D9-D559-19089C856C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5EA392-78BC-AD56-91CD-5589BBBCFA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71FE069-AF67-2CE9-DB09-A70D4AFB1E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850023C-1FEF-BFFE-024B-AD70D8FF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9EE6EF9-CC63-1CAD-339D-039BB5A2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C0C2F2-A430-E5D9-96D9-2E7224091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912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EBE0E-8432-A0ED-6BF2-B32A9A52B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CF1240-7968-0699-4B72-E9B473AFA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E2BCBC5-47D4-141F-1132-87A706795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66F45AD-48C2-3E6E-5E91-DF8F67AF1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6178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290C89E-AFE6-4FF6-16A2-30E5C92B3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A53365B-0221-30FC-5B25-97AA4ACEB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684C1DD-D4D6-F1C1-8474-86394B4A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199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4906953-D78E-5848-EE54-90B990207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68471F-F69D-AE4D-21CA-CED3A8E5D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AED72C-0026-43BE-B72B-ED252265C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AD21396-2C16-23A6-7A3D-43099A829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1DA2B9-56D1-5028-512F-DBB110C7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769ABA-9CFD-6139-CBBA-15A846076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7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3C1A68-0B22-3E6B-BC7F-04F27E599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451F22-DA7B-A907-7D46-F55A4F2F4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3C7EEC3-E6C7-FD5D-786D-968CA1E89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B74DC51-D3C7-0BD4-9C26-A0BA914CA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35E98C-D1D4-4444-7203-112733CF8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5724AF-5BBE-5A29-0E08-53E6C473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0079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6275E58-DED4-06D8-B2F7-5A2AC5E8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8CF4978-E319-DB76-9512-F6A85242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B6F14D-10BD-6964-F4C5-FDCBDB89E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373B70-01CE-472F-BC72-61663EDC299A}" type="datetimeFigureOut">
              <a:rPr kumimoji="1" lang="ja-JP" altLang="en-US" smtClean="0"/>
              <a:t>2025/8/14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BA1772-3990-19BA-48AE-18808769C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8B889E-97ED-2DD3-E749-98374ED25B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FAEBF-0DE3-441E-9867-EE246955D7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9820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EEF688D-378C-58C7-949B-E16F840262F2}"/>
              </a:ext>
            </a:extLst>
          </p:cNvPr>
          <p:cNvSpPr>
            <a:spLocks noChangeAspect="1"/>
          </p:cNvSpPr>
          <p:nvPr/>
        </p:nvSpPr>
        <p:spPr>
          <a:xfrm>
            <a:off x="2291398" y="422085"/>
            <a:ext cx="2160001" cy="288000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 w="9525">
                  <a:solidFill>
                    <a:schemeClr val="tx1">
                      <a:alpha val="96000"/>
                    </a:schemeClr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</a:t>
            </a:r>
            <a:endParaRPr kumimoji="1" lang="en-US" altLang="ja-JP" sz="9600" b="1" dirty="0">
              <a:ln w="9525">
                <a:solidFill>
                  <a:schemeClr val="tx1">
                    <a:alpha val="96000"/>
                  </a:schemeClr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lang="en-US" altLang="ja-JP" sz="2800" b="1" dirty="0">
                <a:ln w="9525">
                  <a:solidFill>
                    <a:schemeClr val="tx1">
                      <a:alpha val="96000"/>
                    </a:schemeClr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RED</a:t>
            </a:r>
            <a:endParaRPr kumimoji="1" lang="ja-JP" altLang="en-US" sz="2800" b="1" dirty="0">
              <a:ln w="9525">
                <a:solidFill>
                  <a:schemeClr val="tx1">
                    <a:alpha val="96000"/>
                  </a:schemeClr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AE042E8-6903-7DB9-B054-FB4AF2BB4D6A}"/>
              </a:ext>
            </a:extLst>
          </p:cNvPr>
          <p:cNvSpPr>
            <a:spLocks noChangeAspect="1"/>
          </p:cNvSpPr>
          <p:nvPr/>
        </p:nvSpPr>
        <p:spPr>
          <a:xfrm>
            <a:off x="4779955" y="422085"/>
            <a:ext cx="2160001" cy="288000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 w="9525">
                  <a:solidFill>
                    <a:schemeClr val="tx1">
                      <a:alpha val="96000"/>
                    </a:schemeClr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</a:t>
            </a:r>
            <a:endParaRPr kumimoji="1" lang="en-US" altLang="ja-JP" sz="9600" b="1" dirty="0">
              <a:ln w="9525">
                <a:solidFill>
                  <a:schemeClr val="tx1">
                    <a:alpha val="96000"/>
                  </a:schemeClr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 w="9525">
                  <a:solidFill>
                    <a:schemeClr val="tx1">
                      <a:alpha val="96000"/>
                    </a:schemeClr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BLUE</a:t>
            </a:r>
            <a:endParaRPr kumimoji="1" lang="ja-JP" altLang="en-US" sz="2800" b="1" dirty="0">
              <a:ln w="9525">
                <a:solidFill>
                  <a:schemeClr val="tx1">
                    <a:alpha val="96000"/>
                  </a:schemeClr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27BBF315-0E57-C509-FB5E-D069287E267D}"/>
              </a:ext>
            </a:extLst>
          </p:cNvPr>
          <p:cNvSpPr>
            <a:spLocks noChangeAspect="1"/>
          </p:cNvSpPr>
          <p:nvPr/>
        </p:nvSpPr>
        <p:spPr>
          <a:xfrm>
            <a:off x="7268512" y="422085"/>
            <a:ext cx="2160001" cy="288000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 w="9525">
                  <a:solidFill>
                    <a:schemeClr val="tx1">
                      <a:alpha val="96000"/>
                    </a:schemeClr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</a:t>
            </a:r>
            <a:endParaRPr kumimoji="1" lang="en-US" altLang="ja-JP" sz="9600" b="1" dirty="0">
              <a:ln w="9525">
                <a:solidFill>
                  <a:schemeClr val="tx1">
                    <a:alpha val="96000"/>
                  </a:schemeClr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 w="9525">
                  <a:solidFill>
                    <a:schemeClr val="tx1">
                      <a:alpha val="96000"/>
                    </a:schemeClr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YELLOW</a:t>
            </a:r>
            <a:endParaRPr kumimoji="1" lang="ja-JP" altLang="en-US" sz="2800" b="1" dirty="0">
              <a:ln w="9525">
                <a:solidFill>
                  <a:schemeClr val="tx1">
                    <a:alpha val="96000"/>
                  </a:schemeClr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38575EBC-4C40-8091-237D-026907A98D72}"/>
              </a:ext>
            </a:extLst>
          </p:cNvPr>
          <p:cNvSpPr>
            <a:spLocks noChangeAspect="1"/>
          </p:cNvSpPr>
          <p:nvPr/>
        </p:nvSpPr>
        <p:spPr>
          <a:xfrm>
            <a:off x="2291398" y="3555915"/>
            <a:ext cx="2160001" cy="288000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>
                      <a:alpha val="96000"/>
                    </a:schemeClr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</a:t>
            </a:r>
            <a:endParaRPr kumimoji="1" lang="en-US" altLang="ja-JP" sz="9600" b="1" dirty="0">
              <a:ln>
                <a:solidFill>
                  <a:schemeClr val="tx1">
                    <a:alpha val="96000"/>
                  </a:schemeClr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lang="en-US" altLang="ja-JP" sz="2800" b="1" dirty="0">
                <a:ln>
                  <a:solidFill>
                    <a:schemeClr val="tx1">
                      <a:alpha val="96000"/>
                    </a:schemeClr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RED</a:t>
            </a:r>
            <a:endParaRPr kumimoji="1" lang="ja-JP" altLang="en-US" sz="2800" b="1" dirty="0">
              <a:ln>
                <a:solidFill>
                  <a:schemeClr val="tx1">
                    <a:alpha val="96000"/>
                  </a:schemeClr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103B3E38-9F20-26B4-4D76-54E58DAAA03A}"/>
              </a:ext>
            </a:extLst>
          </p:cNvPr>
          <p:cNvSpPr>
            <a:spLocks noChangeAspect="1"/>
          </p:cNvSpPr>
          <p:nvPr/>
        </p:nvSpPr>
        <p:spPr>
          <a:xfrm>
            <a:off x="4779955" y="3555915"/>
            <a:ext cx="2160001" cy="288000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>
                      <a:alpha val="96000"/>
                    </a:schemeClr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</a:t>
            </a:r>
            <a:endParaRPr kumimoji="1" lang="en-US" altLang="ja-JP" sz="9600" b="1" dirty="0">
              <a:ln>
                <a:solidFill>
                  <a:schemeClr val="tx1">
                    <a:alpha val="96000"/>
                  </a:schemeClr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>
                      <a:alpha val="96000"/>
                    </a:schemeClr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BLUE</a:t>
            </a:r>
            <a:endParaRPr kumimoji="1" lang="ja-JP" altLang="en-US" sz="2800" b="1" dirty="0">
              <a:ln>
                <a:solidFill>
                  <a:schemeClr val="tx1">
                    <a:alpha val="96000"/>
                  </a:schemeClr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18F1736A-1F4A-4E7A-76E4-03BBA6FF3DDA}"/>
              </a:ext>
            </a:extLst>
          </p:cNvPr>
          <p:cNvSpPr>
            <a:spLocks noChangeAspect="1"/>
          </p:cNvSpPr>
          <p:nvPr/>
        </p:nvSpPr>
        <p:spPr>
          <a:xfrm>
            <a:off x="7268512" y="3555915"/>
            <a:ext cx="2160001" cy="2880000"/>
          </a:xfrm>
          <a:prstGeom prst="roundRect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>
                  <a:solidFill>
                    <a:schemeClr val="tx1">
                      <a:alpha val="96000"/>
                    </a:schemeClr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</a:t>
            </a:r>
            <a:endParaRPr kumimoji="1" lang="en-US" altLang="ja-JP" sz="9600" b="1" dirty="0">
              <a:ln>
                <a:solidFill>
                  <a:schemeClr val="tx1">
                    <a:alpha val="96000"/>
                  </a:schemeClr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>
                      <a:alpha val="96000"/>
                    </a:schemeClr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YELLOW</a:t>
            </a:r>
            <a:endParaRPr kumimoji="1" lang="ja-JP" altLang="en-US" sz="2800" b="1" dirty="0">
              <a:ln>
                <a:solidFill>
                  <a:schemeClr val="tx1">
                    <a:alpha val="96000"/>
                  </a:schemeClr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6677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25F2-7CC1-7537-55B4-E9D4DEE42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AE0D3A8-0F48-1877-27AB-2583051A609E}"/>
              </a:ext>
            </a:extLst>
          </p:cNvPr>
          <p:cNvSpPr>
            <a:spLocks noChangeAspect="1"/>
          </p:cNvSpPr>
          <p:nvPr/>
        </p:nvSpPr>
        <p:spPr>
          <a:xfrm>
            <a:off x="2291398" y="422085"/>
            <a:ext cx="2160001" cy="2880000"/>
          </a:xfrm>
          <a:prstGeom prst="round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RED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A34593D-C524-64B1-3071-80E3CA0A2EA0}"/>
              </a:ext>
            </a:extLst>
          </p:cNvPr>
          <p:cNvSpPr>
            <a:spLocks noChangeAspect="1"/>
          </p:cNvSpPr>
          <p:nvPr/>
        </p:nvSpPr>
        <p:spPr>
          <a:xfrm>
            <a:off x="4779955" y="422085"/>
            <a:ext cx="2160001" cy="2880000"/>
          </a:xfrm>
          <a:prstGeom prst="round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BLUE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6AB0E2D-D61A-CFF1-760D-4BD2106BD9F0}"/>
              </a:ext>
            </a:extLst>
          </p:cNvPr>
          <p:cNvSpPr>
            <a:spLocks noChangeAspect="1"/>
          </p:cNvSpPr>
          <p:nvPr/>
        </p:nvSpPr>
        <p:spPr>
          <a:xfrm>
            <a:off x="7268512" y="422085"/>
            <a:ext cx="2160001" cy="2880000"/>
          </a:xfrm>
          <a:prstGeom prst="round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FF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YELLOW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FF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BA2C4CA4-D0DB-BAF6-3F80-546F2C59DA3F}"/>
              </a:ext>
            </a:extLst>
          </p:cNvPr>
          <p:cNvSpPr>
            <a:spLocks noChangeAspect="1"/>
          </p:cNvSpPr>
          <p:nvPr/>
        </p:nvSpPr>
        <p:spPr>
          <a:xfrm>
            <a:off x="2291398" y="3555915"/>
            <a:ext cx="2160001" cy="2880000"/>
          </a:xfrm>
          <a:prstGeom prst="round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RED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A3661A76-F53F-6FE6-A462-76D2289B03CF}"/>
              </a:ext>
            </a:extLst>
          </p:cNvPr>
          <p:cNvSpPr>
            <a:spLocks noChangeAspect="1"/>
          </p:cNvSpPr>
          <p:nvPr/>
        </p:nvSpPr>
        <p:spPr>
          <a:xfrm>
            <a:off x="4779955" y="3555915"/>
            <a:ext cx="2160001" cy="2880000"/>
          </a:xfrm>
          <a:prstGeom prst="round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BLUE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2633265-3852-99E3-FEA0-D9BE96D07B87}"/>
              </a:ext>
            </a:extLst>
          </p:cNvPr>
          <p:cNvSpPr>
            <a:spLocks noChangeAspect="1"/>
          </p:cNvSpPr>
          <p:nvPr/>
        </p:nvSpPr>
        <p:spPr>
          <a:xfrm>
            <a:off x="7268512" y="3555915"/>
            <a:ext cx="2160001" cy="2880000"/>
          </a:xfrm>
          <a:prstGeom prst="roundRect">
            <a:avLst/>
          </a:prstGeom>
          <a:solidFill>
            <a:srgbClr val="0000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YELLOW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258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BEA7-2BE9-D1D7-DDD3-C421C8838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35473D0-4E45-1494-44F1-B920E1EB92C6}"/>
              </a:ext>
            </a:extLst>
          </p:cNvPr>
          <p:cNvSpPr>
            <a:spLocks noChangeAspect="1"/>
          </p:cNvSpPr>
          <p:nvPr/>
        </p:nvSpPr>
        <p:spPr>
          <a:xfrm>
            <a:off x="2291398" y="422085"/>
            <a:ext cx="2160001" cy="28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RED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7857A61-0E6B-22BC-C057-9F9CF55CAD8F}"/>
              </a:ext>
            </a:extLst>
          </p:cNvPr>
          <p:cNvSpPr>
            <a:spLocks noChangeAspect="1"/>
          </p:cNvSpPr>
          <p:nvPr/>
        </p:nvSpPr>
        <p:spPr>
          <a:xfrm>
            <a:off x="4779955" y="422085"/>
            <a:ext cx="2160001" cy="28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BLUE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2C0854C-205A-0EF9-1482-A874F4500D91}"/>
              </a:ext>
            </a:extLst>
          </p:cNvPr>
          <p:cNvSpPr>
            <a:spLocks noChangeAspect="1"/>
          </p:cNvSpPr>
          <p:nvPr/>
        </p:nvSpPr>
        <p:spPr>
          <a:xfrm>
            <a:off x="7268512" y="422085"/>
            <a:ext cx="2160001" cy="28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YELLOW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C608249-A882-1F9E-209A-A44776AA0EBE}"/>
              </a:ext>
            </a:extLst>
          </p:cNvPr>
          <p:cNvSpPr>
            <a:spLocks noChangeAspect="1"/>
          </p:cNvSpPr>
          <p:nvPr/>
        </p:nvSpPr>
        <p:spPr>
          <a:xfrm>
            <a:off x="2291398" y="3555915"/>
            <a:ext cx="2160001" cy="28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赤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lang="en-US" altLang="ja-JP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RED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2D31AFAD-A29B-1F78-2940-56D41B8F14ED}"/>
              </a:ext>
            </a:extLst>
          </p:cNvPr>
          <p:cNvSpPr>
            <a:spLocks noChangeAspect="1"/>
          </p:cNvSpPr>
          <p:nvPr/>
        </p:nvSpPr>
        <p:spPr>
          <a:xfrm>
            <a:off x="4779955" y="3555915"/>
            <a:ext cx="2160001" cy="28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6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青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BLUE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8F761F6A-08CD-57BC-8A36-F468BBEFC362}"/>
              </a:ext>
            </a:extLst>
          </p:cNvPr>
          <p:cNvSpPr>
            <a:spLocks noChangeAspect="1"/>
          </p:cNvSpPr>
          <p:nvPr/>
        </p:nvSpPr>
        <p:spPr>
          <a:xfrm>
            <a:off x="7268512" y="3555915"/>
            <a:ext cx="2160001" cy="2880000"/>
          </a:xfrm>
          <a:prstGeom prst="roundRect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黄</a:t>
            </a:r>
            <a:endParaRPr kumimoji="1" lang="en-US" altLang="ja-JP" sz="96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  <a:p>
            <a:pPr algn="ctr"/>
            <a:r>
              <a:rPr kumimoji="1" lang="en-US" altLang="ja-JP" sz="2800" b="1" dirty="0">
                <a:ln>
                  <a:solidFill>
                    <a:schemeClr val="tx1"/>
                  </a:solidFill>
                </a:ln>
                <a:solidFill>
                  <a:srgbClr val="0000FF"/>
                </a:solidFill>
                <a:latin typeface="UD デジタル 教科書体 NP" panose="02020400000000000000" pitchFamily="18" charset="-128"/>
                <a:ea typeface="UD デジタル 教科書体 NP" panose="02020400000000000000" pitchFamily="18" charset="-128"/>
              </a:rPr>
              <a:t>YELLOW</a:t>
            </a:r>
            <a:endParaRPr kumimoji="1" lang="ja-JP" altLang="en-US" sz="2800" b="1" dirty="0">
              <a:ln>
                <a:solidFill>
                  <a:schemeClr val="tx1"/>
                </a:solidFill>
              </a:ln>
              <a:solidFill>
                <a:srgbClr val="0000FF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3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1B775-FA46-35CE-F7EE-5611C3197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15AFF83D-DAF7-4DB2-42B4-A9260FE9565F}"/>
              </a:ext>
            </a:extLst>
          </p:cNvPr>
          <p:cNvSpPr>
            <a:spLocks noChangeAspect="1"/>
          </p:cNvSpPr>
          <p:nvPr/>
        </p:nvSpPr>
        <p:spPr>
          <a:xfrm>
            <a:off x="7270394" y="2176996"/>
            <a:ext cx="2160001" cy="28800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C1B13931-55F9-DB5B-C115-2646A77BBE08}"/>
              </a:ext>
            </a:extLst>
          </p:cNvPr>
          <p:cNvSpPr/>
          <p:nvPr/>
        </p:nvSpPr>
        <p:spPr>
          <a:xfrm>
            <a:off x="7926330" y="3137264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D6EEA376-6841-C95D-A191-F78291C1A7D5}"/>
              </a:ext>
            </a:extLst>
          </p:cNvPr>
          <p:cNvSpPr/>
          <p:nvPr/>
        </p:nvSpPr>
        <p:spPr>
          <a:xfrm>
            <a:off x="7370464" y="3722296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655DA31C-E915-337F-7DBA-F9CA6614AC82}"/>
              </a:ext>
            </a:extLst>
          </p:cNvPr>
          <p:cNvSpPr/>
          <p:nvPr/>
        </p:nvSpPr>
        <p:spPr>
          <a:xfrm>
            <a:off x="8687210" y="3084824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4BF2C021-458D-6113-5E2D-E2029CC630D1}"/>
              </a:ext>
            </a:extLst>
          </p:cNvPr>
          <p:cNvGrpSpPr/>
          <p:nvPr/>
        </p:nvGrpSpPr>
        <p:grpSpPr>
          <a:xfrm>
            <a:off x="7478464" y="3400996"/>
            <a:ext cx="1743860" cy="432000"/>
            <a:chOff x="2667842" y="2702733"/>
            <a:chExt cx="1743860" cy="432000"/>
          </a:xfrm>
        </p:grpSpPr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45F44E47-96A3-3D82-26CA-7A066B84D964}"/>
                </a:ext>
              </a:extLst>
            </p:cNvPr>
            <p:cNvSpPr/>
            <p:nvPr/>
          </p:nvSpPr>
          <p:spPr>
            <a:xfrm>
              <a:off x="3323772" y="2702733"/>
              <a:ext cx="432000" cy="4320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ctr"/>
            <a:lstStyle/>
            <a:p>
              <a:pPr algn="ctr"/>
              <a:r>
                <a:rPr kumimoji="1" lang="ja-JP" altLang="en-US" sz="2800" b="1" dirty="0">
                  <a:solidFill>
                    <a:srgbClr val="0000FF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ろ</a:t>
              </a:r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9295CFD1-4592-0501-9BE0-E27EE2F2D369}"/>
                </a:ext>
              </a:extLst>
            </p:cNvPr>
            <p:cNvSpPr/>
            <p:nvPr/>
          </p:nvSpPr>
          <p:spPr>
            <a:xfrm>
              <a:off x="3979702" y="2702733"/>
              <a:ext cx="432000" cy="432000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rtlCol="0" anchor="ctr"/>
            <a:lstStyle/>
            <a:p>
              <a:pPr algn="ctr"/>
              <a:r>
                <a:rPr kumimoji="1" lang="ja-JP" altLang="en-US" sz="2800" b="1" dirty="0">
                  <a:solidFill>
                    <a:srgbClr val="FF0000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ち</a:t>
              </a:r>
            </a:p>
          </p:txBody>
        </p:sp>
        <p:sp>
          <p:nvSpPr>
            <p:cNvPr id="15" name="楕円 14">
              <a:extLst>
                <a:ext uri="{FF2B5EF4-FFF2-40B4-BE49-F238E27FC236}">
                  <a16:creationId xmlns:a16="http://schemas.microsoft.com/office/drawing/2014/main" id="{B820279B-6EF1-84D2-1461-C015D4450F2B}"/>
                </a:ext>
              </a:extLst>
            </p:cNvPr>
            <p:cNvSpPr/>
            <p:nvPr/>
          </p:nvSpPr>
          <p:spPr>
            <a:xfrm>
              <a:off x="2667842" y="2702733"/>
              <a:ext cx="432000" cy="432000"/>
            </a:xfrm>
            <a:prstGeom prst="ellipse">
              <a:avLst/>
            </a:prstGeom>
            <a:solidFill>
              <a:srgbClr val="0000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tIns="90000" rtlCol="0" anchor="ctr"/>
            <a:lstStyle/>
            <a:p>
              <a:pPr algn="ctr"/>
              <a:r>
                <a:rPr kumimoji="1" lang="ja-JP" altLang="en-US" sz="2800" b="1" dirty="0">
                  <a:solidFill>
                    <a:srgbClr val="FFFF00"/>
                  </a:solidFill>
                  <a:latin typeface="UD デジタル 教科書体 NP" panose="02020400000000000000" pitchFamily="18" charset="-128"/>
                  <a:ea typeface="UD デジタル 教科書体 NP" panose="02020400000000000000" pitchFamily="18" charset="-128"/>
                </a:rPr>
                <a:t>い</a:t>
              </a:r>
            </a:p>
          </p:txBody>
        </p:sp>
      </p:grpSp>
      <p:sp>
        <p:nvSpPr>
          <p:cNvPr id="28" name="楕円 27">
            <a:extLst>
              <a:ext uri="{FF2B5EF4-FFF2-40B4-BE49-F238E27FC236}">
                <a16:creationId xmlns:a16="http://schemas.microsoft.com/office/drawing/2014/main" id="{1E77D33D-51DC-CAED-9DA2-847E35D78558}"/>
              </a:ext>
            </a:extLst>
          </p:cNvPr>
          <p:cNvSpPr/>
          <p:nvPr/>
        </p:nvSpPr>
        <p:spPr>
          <a:xfrm>
            <a:off x="7443291" y="2315592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1FCBF769-3C57-53FE-9736-6B2C914CEACA}"/>
              </a:ext>
            </a:extLst>
          </p:cNvPr>
          <p:cNvSpPr/>
          <p:nvPr/>
        </p:nvSpPr>
        <p:spPr>
          <a:xfrm>
            <a:off x="7414063" y="293844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FA544233-E575-5CF5-B0BE-CC0CD960C461}"/>
              </a:ext>
            </a:extLst>
          </p:cNvPr>
          <p:cNvSpPr/>
          <p:nvPr/>
        </p:nvSpPr>
        <p:spPr>
          <a:xfrm>
            <a:off x="8774458" y="3860924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EAFF4EDB-A5EF-53E1-9B6E-0D22B39A35A2}"/>
              </a:ext>
            </a:extLst>
          </p:cNvPr>
          <p:cNvSpPr/>
          <p:nvPr/>
        </p:nvSpPr>
        <p:spPr>
          <a:xfrm>
            <a:off x="8903210" y="2321943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25242D38-C631-7271-8048-AB5FE50D4C65}"/>
              </a:ext>
            </a:extLst>
          </p:cNvPr>
          <p:cNvSpPr/>
          <p:nvPr/>
        </p:nvSpPr>
        <p:spPr>
          <a:xfrm>
            <a:off x="8899787" y="4531674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EDA745F-07F0-9FDF-531F-874D0C4645FF}"/>
              </a:ext>
            </a:extLst>
          </p:cNvPr>
          <p:cNvSpPr/>
          <p:nvPr/>
        </p:nvSpPr>
        <p:spPr>
          <a:xfrm>
            <a:off x="8276267" y="423106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3" name="楕円 42">
            <a:extLst>
              <a:ext uri="{FF2B5EF4-FFF2-40B4-BE49-F238E27FC236}">
                <a16:creationId xmlns:a16="http://schemas.microsoft.com/office/drawing/2014/main" id="{F5FF5486-D7B4-1A19-C89C-A9ED81514B5F}"/>
              </a:ext>
            </a:extLst>
          </p:cNvPr>
          <p:cNvSpPr/>
          <p:nvPr/>
        </p:nvSpPr>
        <p:spPr>
          <a:xfrm>
            <a:off x="7861506" y="2505728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5" name="楕円 44">
            <a:extLst>
              <a:ext uri="{FF2B5EF4-FFF2-40B4-BE49-F238E27FC236}">
                <a16:creationId xmlns:a16="http://schemas.microsoft.com/office/drawing/2014/main" id="{9DFEB6F3-CAFD-1ED7-107F-A46AD4910531}"/>
              </a:ext>
            </a:extLst>
          </p:cNvPr>
          <p:cNvSpPr/>
          <p:nvPr/>
        </p:nvSpPr>
        <p:spPr>
          <a:xfrm>
            <a:off x="8740833" y="4322088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6" name="楕円 45">
            <a:extLst>
              <a:ext uri="{FF2B5EF4-FFF2-40B4-BE49-F238E27FC236}">
                <a16:creationId xmlns:a16="http://schemas.microsoft.com/office/drawing/2014/main" id="{BBD056E8-72C3-4974-A185-946C21AB38D6}"/>
              </a:ext>
            </a:extLst>
          </p:cNvPr>
          <p:cNvSpPr/>
          <p:nvPr/>
        </p:nvSpPr>
        <p:spPr>
          <a:xfrm>
            <a:off x="8021691" y="4504386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D22A81ED-9E2F-114A-6613-125E4D8A1344}"/>
              </a:ext>
            </a:extLst>
          </p:cNvPr>
          <p:cNvSpPr/>
          <p:nvPr/>
        </p:nvSpPr>
        <p:spPr>
          <a:xfrm>
            <a:off x="7519051" y="4551182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29FCF222-2AE6-7857-5179-9C8831C21CDD}"/>
              </a:ext>
            </a:extLst>
          </p:cNvPr>
          <p:cNvSpPr/>
          <p:nvPr/>
        </p:nvSpPr>
        <p:spPr>
          <a:xfrm>
            <a:off x="8647897" y="2723641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27C301BE-3FE0-1C58-E936-21BD4C1A9E99}"/>
              </a:ext>
            </a:extLst>
          </p:cNvPr>
          <p:cNvSpPr/>
          <p:nvPr/>
        </p:nvSpPr>
        <p:spPr>
          <a:xfrm>
            <a:off x="8319851" y="2236930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D50FBD88-CAED-02C4-480F-6249F7239403}"/>
              </a:ext>
            </a:extLst>
          </p:cNvPr>
          <p:cNvSpPr/>
          <p:nvPr/>
        </p:nvSpPr>
        <p:spPr>
          <a:xfrm>
            <a:off x="8126017" y="2696508"/>
            <a:ext cx="432000" cy="432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3A964071-5293-639E-DF55-902C814E3EAD}"/>
              </a:ext>
            </a:extLst>
          </p:cNvPr>
          <p:cNvSpPr/>
          <p:nvPr/>
        </p:nvSpPr>
        <p:spPr>
          <a:xfrm>
            <a:off x="7505107" y="4006668"/>
            <a:ext cx="432000" cy="43200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EFA8D664-EF94-5F7D-0DF3-E1EF6EB4054D}"/>
              </a:ext>
            </a:extLst>
          </p:cNvPr>
          <p:cNvSpPr/>
          <p:nvPr/>
        </p:nvSpPr>
        <p:spPr>
          <a:xfrm>
            <a:off x="8013382" y="3938296"/>
            <a:ext cx="432000" cy="432000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517479C-D340-921D-A523-EEBC806E9D27}"/>
              </a:ext>
            </a:extLst>
          </p:cNvPr>
          <p:cNvSpPr>
            <a:spLocks noChangeAspect="1"/>
          </p:cNvSpPr>
          <p:nvPr/>
        </p:nvSpPr>
        <p:spPr>
          <a:xfrm>
            <a:off x="415062" y="2236930"/>
            <a:ext cx="2160001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sp>
        <p:nvSpPr>
          <p:cNvPr id="19" name="十字形 18">
            <a:extLst>
              <a:ext uri="{FF2B5EF4-FFF2-40B4-BE49-F238E27FC236}">
                <a16:creationId xmlns:a16="http://schemas.microsoft.com/office/drawing/2014/main" id="{4D908056-EA82-CA5A-5A14-CB290AAA9FF5}"/>
              </a:ext>
            </a:extLst>
          </p:cNvPr>
          <p:cNvSpPr/>
          <p:nvPr/>
        </p:nvSpPr>
        <p:spPr>
          <a:xfrm>
            <a:off x="1315061" y="3496930"/>
            <a:ext cx="360000" cy="360000"/>
          </a:xfrm>
          <a:prstGeom prst="plus">
            <a:avLst>
              <a:gd name="adj" fmla="val 44672"/>
            </a:avLst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75A60B7-1023-CBF4-B1A4-D1E8E6D252D6}"/>
              </a:ext>
            </a:extLst>
          </p:cNvPr>
          <p:cNvCxnSpPr/>
          <p:nvPr/>
        </p:nvCxnSpPr>
        <p:spPr>
          <a:xfrm>
            <a:off x="933952" y="2236930"/>
            <a:ext cx="112221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F15C06EE-041F-41E7-970B-09CE9A739FBD}"/>
              </a:ext>
            </a:extLst>
          </p:cNvPr>
          <p:cNvCxnSpPr>
            <a:cxnSpLocks/>
          </p:cNvCxnSpPr>
          <p:nvPr/>
        </p:nvCxnSpPr>
        <p:spPr>
          <a:xfrm>
            <a:off x="415061" y="2758014"/>
            <a:ext cx="0" cy="18378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DD75C30-A5BA-DE54-5370-6D4250938A1F}"/>
              </a:ext>
            </a:extLst>
          </p:cNvPr>
          <p:cNvCxnSpPr>
            <a:cxnSpLocks/>
          </p:cNvCxnSpPr>
          <p:nvPr/>
        </p:nvCxnSpPr>
        <p:spPr>
          <a:xfrm>
            <a:off x="2575213" y="2785143"/>
            <a:ext cx="0" cy="18378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2E1E63B-A571-D5F8-D923-A8275806ED1A}"/>
              </a:ext>
            </a:extLst>
          </p:cNvPr>
          <p:cNvCxnSpPr/>
          <p:nvPr/>
        </p:nvCxnSpPr>
        <p:spPr>
          <a:xfrm>
            <a:off x="933952" y="5116930"/>
            <a:ext cx="112221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EE2B67BA-6314-0B68-0EBE-A30C3D22482A}"/>
              </a:ext>
            </a:extLst>
          </p:cNvPr>
          <p:cNvSpPr>
            <a:spLocks noChangeAspect="1"/>
          </p:cNvSpPr>
          <p:nvPr/>
        </p:nvSpPr>
        <p:spPr>
          <a:xfrm>
            <a:off x="3754321" y="2236930"/>
            <a:ext cx="2160001" cy="28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b="1" dirty="0">
              <a:ln>
                <a:solidFill>
                  <a:schemeClr val="tx1"/>
                </a:solidFill>
              </a:ln>
              <a:solidFill>
                <a:srgbClr val="FF0000"/>
              </a:solidFill>
              <a:latin typeface="UD デジタル 教科書体 NP" panose="02020400000000000000" pitchFamily="18" charset="-128"/>
              <a:ea typeface="UD デジタル 教科書体 NP" panose="02020400000000000000" pitchFamily="18" charset="-128"/>
            </a:endParaRPr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7248DF10-8B6B-3148-0DC0-53AF0094925F}"/>
              </a:ext>
            </a:extLst>
          </p:cNvPr>
          <p:cNvCxnSpPr/>
          <p:nvPr/>
        </p:nvCxnSpPr>
        <p:spPr>
          <a:xfrm>
            <a:off x="4273211" y="2236930"/>
            <a:ext cx="112221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5DFA8471-F688-DA13-5A0A-C082B6A412F8}"/>
              </a:ext>
            </a:extLst>
          </p:cNvPr>
          <p:cNvCxnSpPr>
            <a:cxnSpLocks/>
          </p:cNvCxnSpPr>
          <p:nvPr/>
        </p:nvCxnSpPr>
        <p:spPr>
          <a:xfrm>
            <a:off x="3754320" y="2758014"/>
            <a:ext cx="0" cy="18378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F527711-2F76-084F-15B2-54FEC162EA86}"/>
              </a:ext>
            </a:extLst>
          </p:cNvPr>
          <p:cNvCxnSpPr>
            <a:cxnSpLocks/>
          </p:cNvCxnSpPr>
          <p:nvPr/>
        </p:nvCxnSpPr>
        <p:spPr>
          <a:xfrm>
            <a:off x="5914472" y="2785143"/>
            <a:ext cx="0" cy="183783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16E1870F-683B-D27A-6BB4-E4605F38F43E}"/>
              </a:ext>
            </a:extLst>
          </p:cNvPr>
          <p:cNvCxnSpPr/>
          <p:nvPr/>
        </p:nvCxnSpPr>
        <p:spPr>
          <a:xfrm>
            <a:off x="4273211" y="5116930"/>
            <a:ext cx="1122218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88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39</Words>
  <Application>Microsoft Office PowerPoint</Application>
  <PresentationFormat>ワイド画面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UD デジタル 教科書体 NP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簾谷 京平 / KYOHEI MISUTANI</dc:creator>
  <cp:lastModifiedBy>簾谷 京平 / KYOHEI MISUTANI</cp:lastModifiedBy>
  <cp:revision>6</cp:revision>
  <dcterms:created xsi:type="dcterms:W3CDTF">2025-08-14T03:21:46Z</dcterms:created>
  <dcterms:modified xsi:type="dcterms:W3CDTF">2025-08-14T13:40:33Z</dcterms:modified>
</cp:coreProperties>
</file>