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A6D2A-A1CE-4C36-81C3-1725F2607136}">
  <a:tblStyle styleId="{C4AA6D2A-A1CE-4C36-81C3-1725F2607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70c44ab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70c44ab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d71c858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d71c85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70c44ab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70c44a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d71c858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d71c858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d71c858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d71c858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6d2d2850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6d2d285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d2d2850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d2d2850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70c44a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70c44a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d71c85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d71c85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70c44ab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70c44ab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70c44ab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70c44ab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70c44ab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70c44ab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70c44ab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70c44ab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0c44ab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0c44ab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Python</a:t>
            </a:r>
            <a:endParaRPr sz="4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Operator and Condition</a:t>
            </a:r>
            <a:endParaRPr sz="42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Reza Maulana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186900" y="11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013300"/>
                <a:gridCol w="1249025"/>
                <a:gridCol w="2272625"/>
              </a:tblGrid>
              <a:tr h="2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2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 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each bit to 1 if both bits are 1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2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each bit to 1 if one of two bits is 1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^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XOR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each bit to 1 if only one of two bits is 1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0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~ 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Inverts all the bits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77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&lt;&lt;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Zero fill left shift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Shift left by pushing zeros in from the right and let the leftmost bits fall off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89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&gt;&gt;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right shift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Shift right by pushing copies of the leftmost bit in from the left, and let the rightmost bits fall off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2219825" y="1345525"/>
            <a:ext cx="196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bitwise digunakan untuk membandingkan angka (biner)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Sebuah "if condition" ditulis dengan menggunakan kata kunci if 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= 10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 = 15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b &gt; a: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print("b lebih besar dari a")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</a:t>
            </a:r>
            <a:r>
              <a:rPr lang="en"/>
              <a:t> Condition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Kata kunci elif adalah cara python untuk mengatakan "jika kondisi sebelumnya tidak benar, maka coba kondisi ini"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= 10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 = 10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b &gt; a: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print("b lebih besar dari a")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lif  a == b: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print(“a sama dengan b”)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Kata kunci else menangkap apa pun yang tidak ditangkap oleh kondisi sebelumnya.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= 100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 = 10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b &gt; 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print("b lebih besar dari a")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elif  a == b: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print(“a  sama dengan b”)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else: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print(“a lebih besar dari b”)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Hand If and if else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Jika Anda hanya memiliki satu pernyataan untuk dieksekusi, Anda dapat meletakkannya di baris yang sama dengan pernyataan if.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a &gt; b: print("a is greater than b")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Atau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= 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 = 330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print("A") if a &gt; b else print("B")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Code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Python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 digunakan untuk melakukan operasi pada variabel dan nilai.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Pada contoh di bawah ini, kita menggunakan + operator untuk menjumlahkan dua nilai: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</a:t>
            </a:r>
            <a:r>
              <a:rPr b="1" lang="en"/>
              <a:t>rint(1+2)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Python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membagi operator dalam grup berikut: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Arithmetic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Assignment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Logical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Identity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Membership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Bitwise operators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4649875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357325"/>
                <a:gridCol w="1357325"/>
                <a:gridCol w="135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+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-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Multiplication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*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Division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/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Modulus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%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Exponentiation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**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Floor division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//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2535650" y="1345525"/>
            <a:ext cx="1867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aritmatika digunakan dengan nilai numerik untuk melakukan operasi matematika umum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4731025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203000"/>
                <a:gridCol w="1203000"/>
                <a:gridCol w="120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Same As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5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5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+=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+ 3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-=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- 3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*=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*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/=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/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%=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%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//=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// 3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**=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**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&amp;=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&amp;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|=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|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^=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^=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^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&gt;&gt;=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&gt;&gt;=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&gt;&gt;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&lt;&lt;=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&lt;&lt;=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&lt;&lt; 3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2463475" y="1345525"/>
            <a:ext cx="194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penugasan digunakan untuk menetapkan nilai ke variabel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4572000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370825"/>
                <a:gridCol w="1370825"/>
                <a:gridCol w="1370825"/>
              </a:tblGrid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2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==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2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!=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&gt;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2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 to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&gt;=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9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 to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&lt;=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535650" y="1345525"/>
            <a:ext cx="196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perbandingan digunakan untuk membandingkan dua nilai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4572000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383275"/>
                <a:gridCol w="1383275"/>
                <a:gridCol w="1383275"/>
              </a:tblGrid>
              <a:tr h="44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78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 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statements are true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 5 and  x &lt; 10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96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one of the statements is true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 5 or x &lt; 4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113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 the result, returns False if the result is true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not(x &lt; 5 and x &lt; 10)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2535650" y="1345525"/>
            <a:ext cx="196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logika digunakan untuk menggabungkan pernyataan kondisional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4572000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362275"/>
                <a:gridCol w="1362275"/>
                <a:gridCol w="1362275"/>
              </a:tblGrid>
              <a:tr h="5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135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 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variables are the same object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is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135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 not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variables are not the same object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is not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2535650" y="1345525"/>
            <a:ext cx="1967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identitas digunakan untuk membandingkan objek, bukan jika mereka sama, tetapi jika mereka sebenarnya adalah objek yang sama, dengan lokasi memori yang sama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4572000" y="1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{C4AA6D2A-A1CE-4C36-81C3-1725F2607136}</a:tableStyleId>
              </a:tblPr>
              <a:tblGrid>
                <a:gridCol w="1383275"/>
                <a:gridCol w="1383275"/>
                <a:gridCol w="1383275"/>
              </a:tblGrid>
              <a:tr h="4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142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 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a sequence with the specified value is present in the object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in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142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in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a sequence with the specified value is not present in the object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not in y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454450" y="1345525"/>
            <a:ext cx="1967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Operator Membership digunakan untuk menguji apakah urutan disajikan dalam suatu objek: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