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0" r:id="rId7"/>
    <p:sldId id="272" r:id="rId8"/>
    <p:sldId id="267" r:id="rId9"/>
    <p:sldId id="27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98" autoAdjust="0"/>
    <p:restoredTop sz="94660"/>
  </p:normalViewPr>
  <p:slideViewPr>
    <p:cSldViewPr snapToGrid="0">
      <p:cViewPr>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418BF-6904-492F-B0EF-0EB443EB9874}"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E3429ED1-BDB6-4620-9885-7A563F8FEC25}">
      <dgm:prSet/>
      <dgm:spPr/>
      <dgm:t>
        <a:bodyPr/>
        <a:lstStyle/>
        <a:p>
          <a:r>
            <a:rPr lang="en-US"/>
            <a:t>Review</a:t>
          </a:r>
        </a:p>
      </dgm:t>
    </dgm:pt>
    <dgm:pt modelId="{1536E057-9694-4994-85AD-563D7F483819}" type="parTrans" cxnId="{F0884BE2-DF8F-48D8-B616-3F5C5326D2E7}">
      <dgm:prSet/>
      <dgm:spPr/>
      <dgm:t>
        <a:bodyPr/>
        <a:lstStyle/>
        <a:p>
          <a:endParaRPr lang="en-US"/>
        </a:p>
      </dgm:t>
    </dgm:pt>
    <dgm:pt modelId="{3F68138A-2458-4CE9-936F-5FC1964CAB14}" type="sibTrans" cxnId="{F0884BE2-DF8F-48D8-B616-3F5C5326D2E7}">
      <dgm:prSet/>
      <dgm:spPr/>
      <dgm:t>
        <a:bodyPr/>
        <a:lstStyle/>
        <a:p>
          <a:endParaRPr lang="en-US"/>
        </a:p>
      </dgm:t>
    </dgm:pt>
    <dgm:pt modelId="{63083581-FFE1-4393-8339-785D00791B7E}">
      <dgm:prSet/>
      <dgm:spPr/>
      <dgm:t>
        <a:bodyPr/>
        <a:lstStyle/>
        <a:p>
          <a:r>
            <a:rPr lang="en-US"/>
            <a:t>Review the situation to determine health problems, decision needs, ethical components, and key individuals.</a:t>
          </a:r>
        </a:p>
      </dgm:t>
    </dgm:pt>
    <dgm:pt modelId="{938D4E5C-F5B6-4F96-B941-86758B90BFCC}" type="parTrans" cxnId="{D6033DCC-70F9-4520-AB57-31CF983552E8}">
      <dgm:prSet/>
      <dgm:spPr/>
      <dgm:t>
        <a:bodyPr/>
        <a:lstStyle/>
        <a:p>
          <a:endParaRPr lang="en-US"/>
        </a:p>
      </dgm:t>
    </dgm:pt>
    <dgm:pt modelId="{4062A327-2C81-413B-AD45-013E699F78ED}" type="sibTrans" cxnId="{D6033DCC-70F9-4520-AB57-31CF983552E8}">
      <dgm:prSet/>
      <dgm:spPr/>
      <dgm:t>
        <a:bodyPr/>
        <a:lstStyle/>
        <a:p>
          <a:endParaRPr lang="en-US"/>
        </a:p>
      </dgm:t>
    </dgm:pt>
    <dgm:pt modelId="{0DFAE1A9-F14D-4EE1-A819-FBB3787F610E}">
      <dgm:prSet/>
      <dgm:spPr/>
      <dgm:t>
        <a:bodyPr/>
        <a:lstStyle/>
        <a:p>
          <a:r>
            <a:rPr lang="en-US"/>
            <a:t>Gather</a:t>
          </a:r>
        </a:p>
      </dgm:t>
    </dgm:pt>
    <dgm:pt modelId="{F6781A30-467B-466D-B9E1-258A2AE05635}" type="parTrans" cxnId="{F0C44648-05E8-4506-8267-23EACFB245ED}">
      <dgm:prSet/>
      <dgm:spPr/>
      <dgm:t>
        <a:bodyPr/>
        <a:lstStyle/>
        <a:p>
          <a:endParaRPr lang="en-US"/>
        </a:p>
      </dgm:t>
    </dgm:pt>
    <dgm:pt modelId="{12F2210C-D185-4F8D-8528-254A8B7BAB6C}" type="sibTrans" cxnId="{F0C44648-05E8-4506-8267-23EACFB245ED}">
      <dgm:prSet/>
      <dgm:spPr/>
      <dgm:t>
        <a:bodyPr/>
        <a:lstStyle/>
        <a:p>
          <a:endParaRPr lang="en-US"/>
        </a:p>
      </dgm:t>
    </dgm:pt>
    <dgm:pt modelId="{E476234F-7DA1-4A34-966E-B5448BA9A51F}">
      <dgm:prSet/>
      <dgm:spPr/>
      <dgm:t>
        <a:bodyPr/>
        <a:lstStyle/>
        <a:p>
          <a:r>
            <a:rPr lang="en-US"/>
            <a:t>Gather additional information to clarify the situation</a:t>
          </a:r>
        </a:p>
      </dgm:t>
    </dgm:pt>
    <dgm:pt modelId="{8F81114B-09DC-4064-ADAC-AA068FE76A93}" type="parTrans" cxnId="{88445CAC-52FF-473F-A9C2-C18667FAE91D}">
      <dgm:prSet/>
      <dgm:spPr/>
      <dgm:t>
        <a:bodyPr/>
        <a:lstStyle/>
        <a:p>
          <a:endParaRPr lang="en-US"/>
        </a:p>
      </dgm:t>
    </dgm:pt>
    <dgm:pt modelId="{F299A526-21BB-4337-A24B-704EF5F86940}" type="sibTrans" cxnId="{88445CAC-52FF-473F-A9C2-C18667FAE91D}">
      <dgm:prSet/>
      <dgm:spPr/>
      <dgm:t>
        <a:bodyPr/>
        <a:lstStyle/>
        <a:p>
          <a:endParaRPr lang="en-US"/>
        </a:p>
      </dgm:t>
    </dgm:pt>
    <dgm:pt modelId="{EC580277-ADEF-44CC-A0ED-AFE6604F49C0}">
      <dgm:prSet/>
      <dgm:spPr/>
      <dgm:t>
        <a:bodyPr/>
        <a:lstStyle/>
        <a:p>
          <a:r>
            <a:rPr lang="en-US"/>
            <a:t>Identify</a:t>
          </a:r>
        </a:p>
      </dgm:t>
    </dgm:pt>
    <dgm:pt modelId="{2D857BDE-94B8-4F69-A561-EE6B8662674D}" type="parTrans" cxnId="{9D1F050E-53A9-4CBE-9806-FF6D61EDA356}">
      <dgm:prSet/>
      <dgm:spPr/>
      <dgm:t>
        <a:bodyPr/>
        <a:lstStyle/>
        <a:p>
          <a:endParaRPr lang="en-US"/>
        </a:p>
      </dgm:t>
    </dgm:pt>
    <dgm:pt modelId="{DD23A086-3505-4E39-9032-93C5D602C914}" type="sibTrans" cxnId="{9D1F050E-53A9-4CBE-9806-FF6D61EDA356}">
      <dgm:prSet/>
      <dgm:spPr/>
      <dgm:t>
        <a:bodyPr/>
        <a:lstStyle/>
        <a:p>
          <a:endParaRPr lang="en-US"/>
        </a:p>
      </dgm:t>
    </dgm:pt>
    <dgm:pt modelId="{82EEDAD9-2907-468B-9850-8394A3C5187C}">
      <dgm:prSet/>
      <dgm:spPr/>
      <dgm:t>
        <a:bodyPr/>
        <a:lstStyle/>
        <a:p>
          <a:r>
            <a:rPr lang="en-US"/>
            <a:t>Identify the ethical issues in the situation.</a:t>
          </a:r>
        </a:p>
      </dgm:t>
    </dgm:pt>
    <dgm:pt modelId="{3EA04303-D620-46A6-844B-FC7E6E182D8A}" type="parTrans" cxnId="{8395140A-96CF-4E02-A4DC-A42FCB696B21}">
      <dgm:prSet/>
      <dgm:spPr/>
      <dgm:t>
        <a:bodyPr/>
        <a:lstStyle/>
        <a:p>
          <a:endParaRPr lang="en-US"/>
        </a:p>
      </dgm:t>
    </dgm:pt>
    <dgm:pt modelId="{13F7339A-2D63-4EC0-A5DF-533C095DB82C}" type="sibTrans" cxnId="{8395140A-96CF-4E02-A4DC-A42FCB696B21}">
      <dgm:prSet/>
      <dgm:spPr/>
      <dgm:t>
        <a:bodyPr/>
        <a:lstStyle/>
        <a:p>
          <a:endParaRPr lang="en-US"/>
        </a:p>
      </dgm:t>
    </dgm:pt>
    <dgm:pt modelId="{12CDE659-23A2-4739-8E5D-D8966CE03860}">
      <dgm:prSet/>
      <dgm:spPr/>
      <dgm:t>
        <a:bodyPr/>
        <a:lstStyle/>
        <a:p>
          <a:r>
            <a:rPr lang="en-US"/>
            <a:t>Define</a:t>
          </a:r>
        </a:p>
      </dgm:t>
    </dgm:pt>
    <dgm:pt modelId="{8F24108E-B5C8-4B01-BCBD-D304C19CAE82}" type="parTrans" cxnId="{F22AB2C0-C0CD-47BC-8A4A-3CC604598E4B}">
      <dgm:prSet/>
      <dgm:spPr/>
      <dgm:t>
        <a:bodyPr/>
        <a:lstStyle/>
        <a:p>
          <a:endParaRPr lang="en-US"/>
        </a:p>
      </dgm:t>
    </dgm:pt>
    <dgm:pt modelId="{D44291BC-B4F6-46D1-9FFC-28ADF847AE2B}" type="sibTrans" cxnId="{F22AB2C0-C0CD-47BC-8A4A-3CC604598E4B}">
      <dgm:prSet/>
      <dgm:spPr/>
      <dgm:t>
        <a:bodyPr/>
        <a:lstStyle/>
        <a:p>
          <a:endParaRPr lang="en-US"/>
        </a:p>
      </dgm:t>
    </dgm:pt>
    <dgm:pt modelId="{19C781BC-72BE-492E-B8AE-7CC125544259}">
      <dgm:prSet/>
      <dgm:spPr/>
      <dgm:t>
        <a:bodyPr/>
        <a:lstStyle/>
        <a:p>
          <a:r>
            <a:rPr lang="en-US"/>
            <a:t>Define personal and professional moral positions.</a:t>
          </a:r>
        </a:p>
      </dgm:t>
    </dgm:pt>
    <dgm:pt modelId="{8CFF3502-D551-4D18-931D-79DE58E7851E}" type="parTrans" cxnId="{9E6682A2-CC8F-4DFA-9F03-6294C0E60432}">
      <dgm:prSet/>
      <dgm:spPr/>
      <dgm:t>
        <a:bodyPr/>
        <a:lstStyle/>
        <a:p>
          <a:endParaRPr lang="en-US"/>
        </a:p>
      </dgm:t>
    </dgm:pt>
    <dgm:pt modelId="{5DC49D21-9776-474B-AEA8-FB3F39D053DB}" type="sibTrans" cxnId="{9E6682A2-CC8F-4DFA-9F03-6294C0E60432}">
      <dgm:prSet/>
      <dgm:spPr/>
      <dgm:t>
        <a:bodyPr/>
        <a:lstStyle/>
        <a:p>
          <a:endParaRPr lang="en-US"/>
        </a:p>
      </dgm:t>
    </dgm:pt>
    <dgm:pt modelId="{9E74C2C3-3954-4D35-8D7B-217E6955365D}">
      <dgm:prSet/>
      <dgm:spPr/>
      <dgm:t>
        <a:bodyPr/>
        <a:lstStyle/>
        <a:p>
          <a:r>
            <a:rPr lang="en-US"/>
            <a:t>Identify</a:t>
          </a:r>
        </a:p>
      </dgm:t>
    </dgm:pt>
    <dgm:pt modelId="{1418C58A-DCBE-4042-AD2E-9EE8BB421770}" type="parTrans" cxnId="{A6167382-E466-4D33-82B6-BA95E41CF027}">
      <dgm:prSet/>
      <dgm:spPr/>
      <dgm:t>
        <a:bodyPr/>
        <a:lstStyle/>
        <a:p>
          <a:endParaRPr lang="en-US"/>
        </a:p>
      </dgm:t>
    </dgm:pt>
    <dgm:pt modelId="{50B0A759-4037-4BE8-83A7-F2970BEC0A9A}" type="sibTrans" cxnId="{A6167382-E466-4D33-82B6-BA95E41CF027}">
      <dgm:prSet/>
      <dgm:spPr/>
      <dgm:t>
        <a:bodyPr/>
        <a:lstStyle/>
        <a:p>
          <a:endParaRPr lang="en-US"/>
        </a:p>
      </dgm:t>
    </dgm:pt>
    <dgm:pt modelId="{FD3FB197-24E5-4F51-8583-1CACFF5699DC}">
      <dgm:prSet/>
      <dgm:spPr/>
      <dgm:t>
        <a:bodyPr/>
        <a:lstStyle/>
        <a:p>
          <a:r>
            <a:rPr lang="en-US"/>
            <a:t>Identify moral positions of key individuals involved</a:t>
          </a:r>
        </a:p>
      </dgm:t>
    </dgm:pt>
    <dgm:pt modelId="{B12B6B92-FA04-4D38-9DF4-A8D8C91CDF6A}" type="parTrans" cxnId="{0939705C-5F2A-446E-B0B5-81A5605FD1BF}">
      <dgm:prSet/>
      <dgm:spPr/>
      <dgm:t>
        <a:bodyPr/>
        <a:lstStyle/>
        <a:p>
          <a:endParaRPr lang="en-US"/>
        </a:p>
      </dgm:t>
    </dgm:pt>
    <dgm:pt modelId="{4541B5A3-4271-4A33-A037-593DCAF07408}" type="sibTrans" cxnId="{0939705C-5F2A-446E-B0B5-81A5605FD1BF}">
      <dgm:prSet/>
      <dgm:spPr/>
      <dgm:t>
        <a:bodyPr/>
        <a:lstStyle/>
        <a:p>
          <a:endParaRPr lang="en-US"/>
        </a:p>
      </dgm:t>
    </dgm:pt>
    <dgm:pt modelId="{7BDDC71E-FAF1-4DC8-8BED-2DC2850530AD}">
      <dgm:prSet/>
      <dgm:spPr/>
      <dgm:t>
        <a:bodyPr/>
        <a:lstStyle/>
        <a:p>
          <a:r>
            <a:rPr lang="en-US"/>
            <a:t>Identify</a:t>
          </a:r>
        </a:p>
      </dgm:t>
    </dgm:pt>
    <dgm:pt modelId="{1784FECB-ACF1-4DB4-A5CD-589A5CC18A84}" type="parTrans" cxnId="{3866460B-30E1-427A-A7A4-9E21D2F61ED9}">
      <dgm:prSet/>
      <dgm:spPr/>
      <dgm:t>
        <a:bodyPr/>
        <a:lstStyle/>
        <a:p>
          <a:endParaRPr lang="en-US"/>
        </a:p>
      </dgm:t>
    </dgm:pt>
    <dgm:pt modelId="{6AC8FC9E-FB54-4A76-90F9-0CC2294BE286}" type="sibTrans" cxnId="{3866460B-30E1-427A-A7A4-9E21D2F61ED9}">
      <dgm:prSet/>
      <dgm:spPr/>
      <dgm:t>
        <a:bodyPr/>
        <a:lstStyle/>
        <a:p>
          <a:endParaRPr lang="en-US"/>
        </a:p>
      </dgm:t>
    </dgm:pt>
    <dgm:pt modelId="{23A21F57-F2A0-46A5-8BB4-F9814A20B19B}">
      <dgm:prSet/>
      <dgm:spPr/>
      <dgm:t>
        <a:bodyPr/>
        <a:lstStyle/>
        <a:p>
          <a:r>
            <a:rPr lang="en-US"/>
            <a:t>Identify value conflicts, if any</a:t>
          </a:r>
        </a:p>
      </dgm:t>
    </dgm:pt>
    <dgm:pt modelId="{857EB60A-25B9-4400-A0A9-2FEC98742E91}" type="parTrans" cxnId="{73311FD2-3D75-4160-ACB1-AF4455163B0F}">
      <dgm:prSet/>
      <dgm:spPr/>
      <dgm:t>
        <a:bodyPr/>
        <a:lstStyle/>
        <a:p>
          <a:endParaRPr lang="en-US"/>
        </a:p>
      </dgm:t>
    </dgm:pt>
    <dgm:pt modelId="{60C2096E-4274-48E8-AA68-EC90014602F9}" type="sibTrans" cxnId="{73311FD2-3D75-4160-ACB1-AF4455163B0F}">
      <dgm:prSet/>
      <dgm:spPr/>
      <dgm:t>
        <a:bodyPr/>
        <a:lstStyle/>
        <a:p>
          <a:endParaRPr lang="en-US"/>
        </a:p>
      </dgm:t>
    </dgm:pt>
    <dgm:pt modelId="{8D47A5F2-1203-442B-810C-06177C57F7C1}">
      <dgm:prSet/>
      <dgm:spPr/>
      <dgm:t>
        <a:bodyPr/>
        <a:lstStyle/>
        <a:p>
          <a:r>
            <a:rPr lang="en-US"/>
            <a:t>Determine</a:t>
          </a:r>
        </a:p>
      </dgm:t>
    </dgm:pt>
    <dgm:pt modelId="{D4FB6D0A-7157-47EC-8F98-FD085343E1C8}" type="parTrans" cxnId="{848311FF-C79C-4CA6-8827-E2913A33BE79}">
      <dgm:prSet/>
      <dgm:spPr/>
      <dgm:t>
        <a:bodyPr/>
        <a:lstStyle/>
        <a:p>
          <a:endParaRPr lang="en-US"/>
        </a:p>
      </dgm:t>
    </dgm:pt>
    <dgm:pt modelId="{4C6C134F-71E8-40C3-A4EB-16C4161407F1}" type="sibTrans" cxnId="{848311FF-C79C-4CA6-8827-E2913A33BE79}">
      <dgm:prSet/>
      <dgm:spPr/>
      <dgm:t>
        <a:bodyPr/>
        <a:lstStyle/>
        <a:p>
          <a:endParaRPr lang="en-US"/>
        </a:p>
      </dgm:t>
    </dgm:pt>
    <dgm:pt modelId="{5EE970F1-2370-4436-BBCB-14CE73A48FE5}">
      <dgm:prSet/>
      <dgm:spPr/>
      <dgm:t>
        <a:bodyPr/>
        <a:lstStyle/>
        <a:p>
          <a:r>
            <a:rPr lang="en-US"/>
            <a:t>Determine who should make the decision</a:t>
          </a:r>
        </a:p>
      </dgm:t>
    </dgm:pt>
    <dgm:pt modelId="{67A1B534-31B1-4B65-9393-0081ACFA6080}" type="parTrans" cxnId="{51A35684-4C2B-4F0D-A498-A1CD8D0D771A}">
      <dgm:prSet/>
      <dgm:spPr/>
      <dgm:t>
        <a:bodyPr/>
        <a:lstStyle/>
        <a:p>
          <a:endParaRPr lang="en-US"/>
        </a:p>
      </dgm:t>
    </dgm:pt>
    <dgm:pt modelId="{8FF27E48-018C-45A1-A7E7-A22263CC9CF6}" type="sibTrans" cxnId="{51A35684-4C2B-4F0D-A498-A1CD8D0D771A}">
      <dgm:prSet/>
      <dgm:spPr/>
      <dgm:t>
        <a:bodyPr/>
        <a:lstStyle/>
        <a:p>
          <a:endParaRPr lang="en-US"/>
        </a:p>
      </dgm:t>
    </dgm:pt>
    <dgm:pt modelId="{5DB8771B-C163-42EE-9FE4-AA9742034EAD}">
      <dgm:prSet/>
      <dgm:spPr/>
      <dgm:t>
        <a:bodyPr/>
        <a:lstStyle/>
        <a:p>
          <a:r>
            <a:rPr lang="en-US"/>
            <a:t>Identify</a:t>
          </a:r>
        </a:p>
      </dgm:t>
    </dgm:pt>
    <dgm:pt modelId="{4BD875B8-386D-4E36-96DF-74588D207AFA}" type="parTrans" cxnId="{82A2ADA5-9670-4F3B-BE22-EE86AAC0749B}">
      <dgm:prSet/>
      <dgm:spPr/>
      <dgm:t>
        <a:bodyPr/>
        <a:lstStyle/>
        <a:p>
          <a:endParaRPr lang="en-US"/>
        </a:p>
      </dgm:t>
    </dgm:pt>
    <dgm:pt modelId="{02E2317A-99C1-4DEB-8F75-EAF768D5FCCE}" type="sibTrans" cxnId="{82A2ADA5-9670-4F3B-BE22-EE86AAC0749B}">
      <dgm:prSet/>
      <dgm:spPr/>
      <dgm:t>
        <a:bodyPr/>
        <a:lstStyle/>
        <a:p>
          <a:endParaRPr lang="en-US"/>
        </a:p>
      </dgm:t>
    </dgm:pt>
    <dgm:pt modelId="{C3A5C4C5-6E1C-4A7D-9FF7-3DC38EA1D1D7}">
      <dgm:prSet/>
      <dgm:spPr/>
      <dgm:t>
        <a:bodyPr/>
        <a:lstStyle/>
        <a:p>
          <a:r>
            <a:rPr lang="en-US"/>
            <a:t>Identify range of actions with anticipated outcomes.</a:t>
          </a:r>
        </a:p>
      </dgm:t>
    </dgm:pt>
    <dgm:pt modelId="{0CC8FD76-92EC-4056-B67B-B2EB91290B94}" type="parTrans" cxnId="{741A4D86-B999-4A0D-8D0D-743B6EE91B63}">
      <dgm:prSet/>
      <dgm:spPr/>
      <dgm:t>
        <a:bodyPr/>
        <a:lstStyle/>
        <a:p>
          <a:endParaRPr lang="en-US"/>
        </a:p>
      </dgm:t>
    </dgm:pt>
    <dgm:pt modelId="{2F3B480D-AB05-4F7D-A159-10B0FC7CDBE1}" type="sibTrans" cxnId="{741A4D86-B999-4A0D-8D0D-743B6EE91B63}">
      <dgm:prSet/>
      <dgm:spPr/>
      <dgm:t>
        <a:bodyPr/>
        <a:lstStyle/>
        <a:p>
          <a:endParaRPr lang="en-US"/>
        </a:p>
      </dgm:t>
    </dgm:pt>
    <dgm:pt modelId="{5FD398B7-EB01-4D9D-9F26-1F346DCBAA00}">
      <dgm:prSet/>
      <dgm:spPr/>
      <dgm:t>
        <a:bodyPr/>
        <a:lstStyle/>
        <a:p>
          <a:r>
            <a:rPr lang="en-US"/>
            <a:t>Decide on</a:t>
          </a:r>
        </a:p>
      </dgm:t>
    </dgm:pt>
    <dgm:pt modelId="{51471096-77B1-44A8-9AC5-9E7FAB1ADB89}" type="parTrans" cxnId="{29BF3800-B3CB-4CDD-8632-224AA633EFE4}">
      <dgm:prSet/>
      <dgm:spPr/>
      <dgm:t>
        <a:bodyPr/>
        <a:lstStyle/>
        <a:p>
          <a:endParaRPr lang="en-US"/>
        </a:p>
      </dgm:t>
    </dgm:pt>
    <dgm:pt modelId="{4EB6257D-293A-4F67-A81F-738883F3D562}" type="sibTrans" cxnId="{29BF3800-B3CB-4CDD-8632-224AA633EFE4}">
      <dgm:prSet/>
      <dgm:spPr/>
      <dgm:t>
        <a:bodyPr/>
        <a:lstStyle/>
        <a:p>
          <a:endParaRPr lang="en-US"/>
        </a:p>
      </dgm:t>
    </dgm:pt>
    <dgm:pt modelId="{640A586A-A135-4F2A-948D-9D6D49021A50}">
      <dgm:prSet/>
      <dgm:spPr/>
      <dgm:t>
        <a:bodyPr/>
        <a:lstStyle/>
        <a:p>
          <a:r>
            <a:rPr lang="en-US"/>
            <a:t>Decide on a course of action and carry it out.</a:t>
          </a:r>
        </a:p>
      </dgm:t>
    </dgm:pt>
    <dgm:pt modelId="{4584ECD0-129E-497D-B199-6DE86337BBCF}" type="parTrans" cxnId="{9BAB471E-67FC-4198-8190-30F0F0961D8D}">
      <dgm:prSet/>
      <dgm:spPr/>
      <dgm:t>
        <a:bodyPr/>
        <a:lstStyle/>
        <a:p>
          <a:endParaRPr lang="en-US"/>
        </a:p>
      </dgm:t>
    </dgm:pt>
    <dgm:pt modelId="{0BD580B8-2EFA-4431-A567-EB3BEF2D0243}" type="sibTrans" cxnId="{9BAB471E-67FC-4198-8190-30F0F0961D8D}">
      <dgm:prSet/>
      <dgm:spPr/>
      <dgm:t>
        <a:bodyPr/>
        <a:lstStyle/>
        <a:p>
          <a:endParaRPr lang="en-US"/>
        </a:p>
      </dgm:t>
    </dgm:pt>
    <dgm:pt modelId="{63496A54-4E23-402B-BF55-85635BFE5767}">
      <dgm:prSet/>
      <dgm:spPr/>
      <dgm:t>
        <a:bodyPr/>
        <a:lstStyle/>
        <a:p>
          <a:r>
            <a:rPr lang="en-US"/>
            <a:t>Evaluate / review</a:t>
          </a:r>
        </a:p>
      </dgm:t>
    </dgm:pt>
    <dgm:pt modelId="{D7C3B769-14B1-4ACB-8631-872909A65C25}" type="parTrans" cxnId="{C9B3089B-DCA5-4310-8078-00475AE3EA19}">
      <dgm:prSet/>
      <dgm:spPr/>
      <dgm:t>
        <a:bodyPr/>
        <a:lstStyle/>
        <a:p>
          <a:endParaRPr lang="en-US"/>
        </a:p>
      </dgm:t>
    </dgm:pt>
    <dgm:pt modelId="{C9E8162E-3694-4FD1-B05B-29A97AD69E42}" type="sibTrans" cxnId="{C9B3089B-DCA5-4310-8078-00475AE3EA19}">
      <dgm:prSet/>
      <dgm:spPr/>
      <dgm:t>
        <a:bodyPr/>
        <a:lstStyle/>
        <a:p>
          <a:endParaRPr lang="en-US"/>
        </a:p>
      </dgm:t>
    </dgm:pt>
    <dgm:pt modelId="{33A6A7E7-1D32-4060-9C08-45E02FE860EC}">
      <dgm:prSet/>
      <dgm:spPr/>
      <dgm:t>
        <a:bodyPr/>
        <a:lstStyle/>
        <a:p>
          <a:r>
            <a:rPr lang="en-US"/>
            <a:t>Evaluate / review results of decision / action</a:t>
          </a:r>
        </a:p>
      </dgm:t>
    </dgm:pt>
    <dgm:pt modelId="{A1070305-0CBB-4223-95A6-47821A9DF9A9}" type="parTrans" cxnId="{99432921-5FB1-4713-8561-3470C2B620FF}">
      <dgm:prSet/>
      <dgm:spPr/>
      <dgm:t>
        <a:bodyPr/>
        <a:lstStyle/>
        <a:p>
          <a:endParaRPr lang="en-US"/>
        </a:p>
      </dgm:t>
    </dgm:pt>
    <dgm:pt modelId="{BBA5A58D-21CD-4936-B24F-0D89753412BE}" type="sibTrans" cxnId="{99432921-5FB1-4713-8561-3470C2B620FF}">
      <dgm:prSet/>
      <dgm:spPr/>
      <dgm:t>
        <a:bodyPr/>
        <a:lstStyle/>
        <a:p>
          <a:endParaRPr lang="en-US"/>
        </a:p>
      </dgm:t>
    </dgm:pt>
    <dgm:pt modelId="{D8C384E2-2515-49ED-8DF8-5E77FF53DB49}" type="pres">
      <dgm:prSet presAssocID="{BB3418BF-6904-492F-B0EF-0EB443EB9874}" presName="Name0" presStyleCnt="0">
        <dgm:presLayoutVars>
          <dgm:dir/>
          <dgm:animLvl val="lvl"/>
          <dgm:resizeHandles val="exact"/>
        </dgm:presLayoutVars>
      </dgm:prSet>
      <dgm:spPr/>
    </dgm:pt>
    <dgm:pt modelId="{BD318AF4-F579-4662-854D-ADED5BAB9847}" type="pres">
      <dgm:prSet presAssocID="{63496A54-4E23-402B-BF55-85635BFE5767}" presName="boxAndChildren" presStyleCnt="0"/>
      <dgm:spPr/>
    </dgm:pt>
    <dgm:pt modelId="{FBA90B2F-DA7E-4FA1-A25A-A4A8E489F050}" type="pres">
      <dgm:prSet presAssocID="{63496A54-4E23-402B-BF55-85635BFE5767}" presName="parentTextBox" presStyleLbl="alignNode1" presStyleIdx="0" presStyleCnt="10"/>
      <dgm:spPr/>
    </dgm:pt>
    <dgm:pt modelId="{19D46BB8-4BFB-41B2-9BEF-3661908C6314}" type="pres">
      <dgm:prSet presAssocID="{63496A54-4E23-402B-BF55-85635BFE5767}" presName="descendantBox" presStyleLbl="bgAccFollowNode1" presStyleIdx="0" presStyleCnt="10"/>
      <dgm:spPr/>
    </dgm:pt>
    <dgm:pt modelId="{AF5471A9-A9D4-471E-B4D0-C8BF03981D3D}" type="pres">
      <dgm:prSet presAssocID="{4EB6257D-293A-4F67-A81F-738883F3D562}" presName="sp" presStyleCnt="0"/>
      <dgm:spPr/>
    </dgm:pt>
    <dgm:pt modelId="{5236994C-F04C-4422-AD4B-10649ED3FBCE}" type="pres">
      <dgm:prSet presAssocID="{5FD398B7-EB01-4D9D-9F26-1F346DCBAA00}" presName="arrowAndChildren" presStyleCnt="0"/>
      <dgm:spPr/>
    </dgm:pt>
    <dgm:pt modelId="{C47A643A-9257-4AC1-91BE-62B8AB8547E3}" type="pres">
      <dgm:prSet presAssocID="{5FD398B7-EB01-4D9D-9F26-1F346DCBAA00}" presName="parentTextArrow" presStyleLbl="node1" presStyleIdx="0" presStyleCnt="0"/>
      <dgm:spPr/>
    </dgm:pt>
    <dgm:pt modelId="{24D57850-2ED2-494E-993F-BED730B11FF6}" type="pres">
      <dgm:prSet presAssocID="{5FD398B7-EB01-4D9D-9F26-1F346DCBAA00}" presName="arrow" presStyleLbl="alignNode1" presStyleIdx="1" presStyleCnt="10"/>
      <dgm:spPr/>
    </dgm:pt>
    <dgm:pt modelId="{06BC9E09-3544-4424-9718-9B656C14847A}" type="pres">
      <dgm:prSet presAssocID="{5FD398B7-EB01-4D9D-9F26-1F346DCBAA00}" presName="descendantArrow" presStyleLbl="bgAccFollowNode1" presStyleIdx="1" presStyleCnt="10"/>
      <dgm:spPr/>
    </dgm:pt>
    <dgm:pt modelId="{97854B96-DBC1-4E47-9CF6-73871218876A}" type="pres">
      <dgm:prSet presAssocID="{02E2317A-99C1-4DEB-8F75-EAF768D5FCCE}" presName="sp" presStyleCnt="0"/>
      <dgm:spPr/>
    </dgm:pt>
    <dgm:pt modelId="{7365D3EB-2D92-4EB1-BFDE-FC179FB1D9CE}" type="pres">
      <dgm:prSet presAssocID="{5DB8771B-C163-42EE-9FE4-AA9742034EAD}" presName="arrowAndChildren" presStyleCnt="0"/>
      <dgm:spPr/>
    </dgm:pt>
    <dgm:pt modelId="{CD95F5DD-2658-4E29-9D29-53B44C2747A1}" type="pres">
      <dgm:prSet presAssocID="{5DB8771B-C163-42EE-9FE4-AA9742034EAD}" presName="parentTextArrow" presStyleLbl="node1" presStyleIdx="0" presStyleCnt="0"/>
      <dgm:spPr/>
    </dgm:pt>
    <dgm:pt modelId="{0C688E53-EED1-4F71-9D71-E7F25F52895A}" type="pres">
      <dgm:prSet presAssocID="{5DB8771B-C163-42EE-9FE4-AA9742034EAD}" presName="arrow" presStyleLbl="alignNode1" presStyleIdx="2" presStyleCnt="10"/>
      <dgm:spPr/>
    </dgm:pt>
    <dgm:pt modelId="{2D533155-45ED-4D1F-8BA3-B30308D5BA6A}" type="pres">
      <dgm:prSet presAssocID="{5DB8771B-C163-42EE-9FE4-AA9742034EAD}" presName="descendantArrow" presStyleLbl="bgAccFollowNode1" presStyleIdx="2" presStyleCnt="10"/>
      <dgm:spPr/>
    </dgm:pt>
    <dgm:pt modelId="{652B744A-4772-464A-A854-EC68151C0473}" type="pres">
      <dgm:prSet presAssocID="{4C6C134F-71E8-40C3-A4EB-16C4161407F1}" presName="sp" presStyleCnt="0"/>
      <dgm:spPr/>
    </dgm:pt>
    <dgm:pt modelId="{21157ECD-E072-4BAD-AB48-33922F4368F0}" type="pres">
      <dgm:prSet presAssocID="{8D47A5F2-1203-442B-810C-06177C57F7C1}" presName="arrowAndChildren" presStyleCnt="0"/>
      <dgm:spPr/>
    </dgm:pt>
    <dgm:pt modelId="{B1D5E1DD-3F1D-4BB3-B81D-743B6AABBEF5}" type="pres">
      <dgm:prSet presAssocID="{8D47A5F2-1203-442B-810C-06177C57F7C1}" presName="parentTextArrow" presStyleLbl="node1" presStyleIdx="0" presStyleCnt="0"/>
      <dgm:spPr/>
    </dgm:pt>
    <dgm:pt modelId="{D1ACEBDB-74DB-44CD-B6BC-50614808166A}" type="pres">
      <dgm:prSet presAssocID="{8D47A5F2-1203-442B-810C-06177C57F7C1}" presName="arrow" presStyleLbl="alignNode1" presStyleIdx="3" presStyleCnt="10"/>
      <dgm:spPr/>
    </dgm:pt>
    <dgm:pt modelId="{4812525A-E41D-42D8-AF91-D6BFAFF31058}" type="pres">
      <dgm:prSet presAssocID="{8D47A5F2-1203-442B-810C-06177C57F7C1}" presName="descendantArrow" presStyleLbl="bgAccFollowNode1" presStyleIdx="3" presStyleCnt="10"/>
      <dgm:spPr/>
    </dgm:pt>
    <dgm:pt modelId="{C11C218A-DEFB-45B4-8C81-7E09CD4C80B0}" type="pres">
      <dgm:prSet presAssocID="{6AC8FC9E-FB54-4A76-90F9-0CC2294BE286}" presName="sp" presStyleCnt="0"/>
      <dgm:spPr/>
    </dgm:pt>
    <dgm:pt modelId="{E3DF895C-1669-4849-A16F-86BFD21DDCCF}" type="pres">
      <dgm:prSet presAssocID="{7BDDC71E-FAF1-4DC8-8BED-2DC2850530AD}" presName="arrowAndChildren" presStyleCnt="0"/>
      <dgm:spPr/>
    </dgm:pt>
    <dgm:pt modelId="{021E330D-F683-4769-8DEC-09121F0E07F2}" type="pres">
      <dgm:prSet presAssocID="{7BDDC71E-FAF1-4DC8-8BED-2DC2850530AD}" presName="parentTextArrow" presStyleLbl="node1" presStyleIdx="0" presStyleCnt="0"/>
      <dgm:spPr/>
    </dgm:pt>
    <dgm:pt modelId="{535650E1-C68D-4EB2-8FE3-CA5A6E6ED23B}" type="pres">
      <dgm:prSet presAssocID="{7BDDC71E-FAF1-4DC8-8BED-2DC2850530AD}" presName="arrow" presStyleLbl="alignNode1" presStyleIdx="4" presStyleCnt="10"/>
      <dgm:spPr/>
    </dgm:pt>
    <dgm:pt modelId="{2AD0FBD2-5BBE-40C9-AD08-7312414D4547}" type="pres">
      <dgm:prSet presAssocID="{7BDDC71E-FAF1-4DC8-8BED-2DC2850530AD}" presName="descendantArrow" presStyleLbl="bgAccFollowNode1" presStyleIdx="4" presStyleCnt="10"/>
      <dgm:spPr/>
    </dgm:pt>
    <dgm:pt modelId="{64898AFE-1131-42B1-ADE4-BBD32552140D}" type="pres">
      <dgm:prSet presAssocID="{50B0A759-4037-4BE8-83A7-F2970BEC0A9A}" presName="sp" presStyleCnt="0"/>
      <dgm:spPr/>
    </dgm:pt>
    <dgm:pt modelId="{A0B5B425-87F0-43A0-9C0E-C7BA424D1D7D}" type="pres">
      <dgm:prSet presAssocID="{9E74C2C3-3954-4D35-8D7B-217E6955365D}" presName="arrowAndChildren" presStyleCnt="0"/>
      <dgm:spPr/>
    </dgm:pt>
    <dgm:pt modelId="{79B10240-6611-470D-8DC8-C8A941CCE91E}" type="pres">
      <dgm:prSet presAssocID="{9E74C2C3-3954-4D35-8D7B-217E6955365D}" presName="parentTextArrow" presStyleLbl="node1" presStyleIdx="0" presStyleCnt="0"/>
      <dgm:spPr/>
    </dgm:pt>
    <dgm:pt modelId="{7CEC2B54-27D6-40B8-B845-E158920E84B0}" type="pres">
      <dgm:prSet presAssocID="{9E74C2C3-3954-4D35-8D7B-217E6955365D}" presName="arrow" presStyleLbl="alignNode1" presStyleIdx="5" presStyleCnt="10"/>
      <dgm:spPr/>
    </dgm:pt>
    <dgm:pt modelId="{7E69D2A9-4929-4D1D-BD38-6879FD38186D}" type="pres">
      <dgm:prSet presAssocID="{9E74C2C3-3954-4D35-8D7B-217E6955365D}" presName="descendantArrow" presStyleLbl="bgAccFollowNode1" presStyleIdx="5" presStyleCnt="10"/>
      <dgm:spPr/>
    </dgm:pt>
    <dgm:pt modelId="{06CC157E-1629-417C-8C1D-EDA4D829A616}" type="pres">
      <dgm:prSet presAssocID="{D44291BC-B4F6-46D1-9FFC-28ADF847AE2B}" presName="sp" presStyleCnt="0"/>
      <dgm:spPr/>
    </dgm:pt>
    <dgm:pt modelId="{016C68F1-D3C5-452D-A209-5D747A3421E7}" type="pres">
      <dgm:prSet presAssocID="{12CDE659-23A2-4739-8E5D-D8966CE03860}" presName="arrowAndChildren" presStyleCnt="0"/>
      <dgm:spPr/>
    </dgm:pt>
    <dgm:pt modelId="{81BF4B57-D644-4515-8094-07DE5DCA207A}" type="pres">
      <dgm:prSet presAssocID="{12CDE659-23A2-4739-8E5D-D8966CE03860}" presName="parentTextArrow" presStyleLbl="node1" presStyleIdx="0" presStyleCnt="0"/>
      <dgm:spPr/>
    </dgm:pt>
    <dgm:pt modelId="{71D36928-6601-40D1-B602-8A2640EF63B3}" type="pres">
      <dgm:prSet presAssocID="{12CDE659-23A2-4739-8E5D-D8966CE03860}" presName="arrow" presStyleLbl="alignNode1" presStyleIdx="6" presStyleCnt="10"/>
      <dgm:spPr/>
    </dgm:pt>
    <dgm:pt modelId="{BA85EB36-8572-4756-A000-CEDD1CC4C74A}" type="pres">
      <dgm:prSet presAssocID="{12CDE659-23A2-4739-8E5D-D8966CE03860}" presName="descendantArrow" presStyleLbl="bgAccFollowNode1" presStyleIdx="6" presStyleCnt="10"/>
      <dgm:spPr/>
    </dgm:pt>
    <dgm:pt modelId="{ECDC3F7C-739A-4DC8-87BF-8DD7445B3DDC}" type="pres">
      <dgm:prSet presAssocID="{DD23A086-3505-4E39-9032-93C5D602C914}" presName="sp" presStyleCnt="0"/>
      <dgm:spPr/>
    </dgm:pt>
    <dgm:pt modelId="{C9F4080B-A4FD-40F1-9AA3-ABCBFF5685B9}" type="pres">
      <dgm:prSet presAssocID="{EC580277-ADEF-44CC-A0ED-AFE6604F49C0}" presName="arrowAndChildren" presStyleCnt="0"/>
      <dgm:spPr/>
    </dgm:pt>
    <dgm:pt modelId="{AEB254B0-8D8F-47D1-9323-28EC469A4426}" type="pres">
      <dgm:prSet presAssocID="{EC580277-ADEF-44CC-A0ED-AFE6604F49C0}" presName="parentTextArrow" presStyleLbl="node1" presStyleIdx="0" presStyleCnt="0"/>
      <dgm:spPr/>
    </dgm:pt>
    <dgm:pt modelId="{D464A34E-978A-43B8-A6CB-8C06BB77FCA2}" type="pres">
      <dgm:prSet presAssocID="{EC580277-ADEF-44CC-A0ED-AFE6604F49C0}" presName="arrow" presStyleLbl="alignNode1" presStyleIdx="7" presStyleCnt="10"/>
      <dgm:spPr/>
    </dgm:pt>
    <dgm:pt modelId="{E448DD07-FF47-4D0B-8D41-49A67774E300}" type="pres">
      <dgm:prSet presAssocID="{EC580277-ADEF-44CC-A0ED-AFE6604F49C0}" presName="descendantArrow" presStyleLbl="bgAccFollowNode1" presStyleIdx="7" presStyleCnt="10"/>
      <dgm:spPr/>
    </dgm:pt>
    <dgm:pt modelId="{F325B9C8-B76A-48AB-8C80-163EA7699876}" type="pres">
      <dgm:prSet presAssocID="{12F2210C-D185-4F8D-8528-254A8B7BAB6C}" presName="sp" presStyleCnt="0"/>
      <dgm:spPr/>
    </dgm:pt>
    <dgm:pt modelId="{84E19037-6C8F-4345-B6A7-A836D398A1F5}" type="pres">
      <dgm:prSet presAssocID="{0DFAE1A9-F14D-4EE1-A819-FBB3787F610E}" presName="arrowAndChildren" presStyleCnt="0"/>
      <dgm:spPr/>
    </dgm:pt>
    <dgm:pt modelId="{C8CCA32B-0763-4677-9020-1FEB8195555C}" type="pres">
      <dgm:prSet presAssocID="{0DFAE1A9-F14D-4EE1-A819-FBB3787F610E}" presName="parentTextArrow" presStyleLbl="node1" presStyleIdx="0" presStyleCnt="0"/>
      <dgm:spPr/>
    </dgm:pt>
    <dgm:pt modelId="{A2CF3C81-8266-41DD-ABB3-0DCB2167B9D8}" type="pres">
      <dgm:prSet presAssocID="{0DFAE1A9-F14D-4EE1-A819-FBB3787F610E}" presName="arrow" presStyleLbl="alignNode1" presStyleIdx="8" presStyleCnt="10"/>
      <dgm:spPr/>
    </dgm:pt>
    <dgm:pt modelId="{DDB2A5E7-63D7-4E6D-B744-507C21B0E214}" type="pres">
      <dgm:prSet presAssocID="{0DFAE1A9-F14D-4EE1-A819-FBB3787F610E}" presName="descendantArrow" presStyleLbl="bgAccFollowNode1" presStyleIdx="8" presStyleCnt="10"/>
      <dgm:spPr/>
    </dgm:pt>
    <dgm:pt modelId="{6E2C846E-464F-4CD8-9870-C5A354920F83}" type="pres">
      <dgm:prSet presAssocID="{3F68138A-2458-4CE9-936F-5FC1964CAB14}" presName="sp" presStyleCnt="0"/>
      <dgm:spPr/>
    </dgm:pt>
    <dgm:pt modelId="{D9356F7F-8A17-4C6F-A2C9-CB25CCC358DA}" type="pres">
      <dgm:prSet presAssocID="{E3429ED1-BDB6-4620-9885-7A563F8FEC25}" presName="arrowAndChildren" presStyleCnt="0"/>
      <dgm:spPr/>
    </dgm:pt>
    <dgm:pt modelId="{E1114395-631F-40CC-82F6-D4ABA3A1F1D5}" type="pres">
      <dgm:prSet presAssocID="{E3429ED1-BDB6-4620-9885-7A563F8FEC25}" presName="parentTextArrow" presStyleLbl="node1" presStyleIdx="0" presStyleCnt="0"/>
      <dgm:spPr/>
    </dgm:pt>
    <dgm:pt modelId="{012A8CEE-DB08-4876-877B-70076E6E1E3A}" type="pres">
      <dgm:prSet presAssocID="{E3429ED1-BDB6-4620-9885-7A563F8FEC25}" presName="arrow" presStyleLbl="alignNode1" presStyleIdx="9" presStyleCnt="10"/>
      <dgm:spPr/>
    </dgm:pt>
    <dgm:pt modelId="{90C194C1-89CC-4C1E-9742-6F1BDA849579}" type="pres">
      <dgm:prSet presAssocID="{E3429ED1-BDB6-4620-9885-7A563F8FEC25}" presName="descendantArrow" presStyleLbl="bgAccFollowNode1" presStyleIdx="9" presStyleCnt="10"/>
      <dgm:spPr/>
    </dgm:pt>
  </dgm:ptLst>
  <dgm:cxnLst>
    <dgm:cxn modelId="{29BF3800-B3CB-4CDD-8632-224AA633EFE4}" srcId="{BB3418BF-6904-492F-B0EF-0EB443EB9874}" destId="{5FD398B7-EB01-4D9D-9F26-1F346DCBAA00}" srcOrd="8" destOrd="0" parTransId="{51471096-77B1-44A8-9AC5-9E7FAB1ADB89}" sibTransId="{4EB6257D-293A-4F67-A81F-738883F3D562}"/>
    <dgm:cxn modelId="{8395140A-96CF-4E02-A4DC-A42FCB696B21}" srcId="{EC580277-ADEF-44CC-A0ED-AFE6604F49C0}" destId="{82EEDAD9-2907-468B-9850-8394A3C5187C}" srcOrd="0" destOrd="0" parTransId="{3EA04303-D620-46A6-844B-FC7E6E182D8A}" sibTransId="{13F7339A-2D63-4EC0-A5DF-533C095DB82C}"/>
    <dgm:cxn modelId="{3866460B-30E1-427A-A7A4-9E21D2F61ED9}" srcId="{BB3418BF-6904-492F-B0EF-0EB443EB9874}" destId="{7BDDC71E-FAF1-4DC8-8BED-2DC2850530AD}" srcOrd="5" destOrd="0" parTransId="{1784FECB-ACF1-4DB4-A5CD-589A5CC18A84}" sibTransId="{6AC8FC9E-FB54-4A76-90F9-0CC2294BE286}"/>
    <dgm:cxn modelId="{9D1F050E-53A9-4CBE-9806-FF6D61EDA356}" srcId="{BB3418BF-6904-492F-B0EF-0EB443EB9874}" destId="{EC580277-ADEF-44CC-A0ED-AFE6604F49C0}" srcOrd="2" destOrd="0" parTransId="{2D857BDE-94B8-4F69-A561-EE6B8662674D}" sibTransId="{DD23A086-3505-4E39-9032-93C5D602C914}"/>
    <dgm:cxn modelId="{921D4A1A-9497-4834-85A1-90F414584DD5}" type="presOf" srcId="{E3429ED1-BDB6-4620-9885-7A563F8FEC25}" destId="{E1114395-631F-40CC-82F6-D4ABA3A1F1D5}" srcOrd="0" destOrd="0" presId="urn:microsoft.com/office/officeart/2016/7/layout/VerticalDownArrowProcess"/>
    <dgm:cxn modelId="{9BAB471E-67FC-4198-8190-30F0F0961D8D}" srcId="{5FD398B7-EB01-4D9D-9F26-1F346DCBAA00}" destId="{640A586A-A135-4F2A-948D-9D6D49021A50}" srcOrd="0" destOrd="0" parTransId="{4584ECD0-129E-497D-B199-6DE86337BBCF}" sibTransId="{0BD580B8-2EFA-4431-A567-EB3BEF2D0243}"/>
    <dgm:cxn modelId="{99432921-5FB1-4713-8561-3470C2B620FF}" srcId="{63496A54-4E23-402B-BF55-85635BFE5767}" destId="{33A6A7E7-1D32-4060-9C08-45E02FE860EC}" srcOrd="0" destOrd="0" parTransId="{A1070305-0CBB-4223-95A6-47821A9DF9A9}" sibTransId="{BBA5A58D-21CD-4936-B24F-0D89753412BE}"/>
    <dgm:cxn modelId="{15DDC123-4306-4E4E-813D-855CA23E0CF1}" type="presOf" srcId="{0DFAE1A9-F14D-4EE1-A819-FBB3787F610E}" destId="{A2CF3C81-8266-41DD-ABB3-0DCB2167B9D8}" srcOrd="1" destOrd="0" presId="urn:microsoft.com/office/officeart/2016/7/layout/VerticalDownArrowProcess"/>
    <dgm:cxn modelId="{5D425432-D5D3-4850-8C83-EB4C85C61E74}" type="presOf" srcId="{12CDE659-23A2-4739-8E5D-D8966CE03860}" destId="{71D36928-6601-40D1-B602-8A2640EF63B3}" srcOrd="1" destOrd="0" presId="urn:microsoft.com/office/officeart/2016/7/layout/VerticalDownArrowProcess"/>
    <dgm:cxn modelId="{59D6F43E-AE76-4437-8798-46BCEF6FE395}" type="presOf" srcId="{8D47A5F2-1203-442B-810C-06177C57F7C1}" destId="{B1D5E1DD-3F1D-4BB3-B81D-743B6AABBEF5}" srcOrd="0" destOrd="0" presId="urn:microsoft.com/office/officeart/2016/7/layout/VerticalDownArrowProcess"/>
    <dgm:cxn modelId="{0939705C-5F2A-446E-B0B5-81A5605FD1BF}" srcId="{9E74C2C3-3954-4D35-8D7B-217E6955365D}" destId="{FD3FB197-24E5-4F51-8583-1CACFF5699DC}" srcOrd="0" destOrd="0" parTransId="{B12B6B92-FA04-4D38-9DF4-A8D8C91CDF6A}" sibTransId="{4541B5A3-4271-4A33-A037-593DCAF07408}"/>
    <dgm:cxn modelId="{F0C44648-05E8-4506-8267-23EACFB245ED}" srcId="{BB3418BF-6904-492F-B0EF-0EB443EB9874}" destId="{0DFAE1A9-F14D-4EE1-A819-FBB3787F610E}" srcOrd="1" destOrd="0" parTransId="{F6781A30-467B-466D-B9E1-258A2AE05635}" sibTransId="{12F2210C-D185-4F8D-8528-254A8B7BAB6C}"/>
    <dgm:cxn modelId="{65C6B06A-4B6B-4413-A351-7E82DF9A5979}" type="presOf" srcId="{5DB8771B-C163-42EE-9FE4-AA9742034EAD}" destId="{CD95F5DD-2658-4E29-9D29-53B44C2747A1}" srcOrd="0" destOrd="0" presId="urn:microsoft.com/office/officeart/2016/7/layout/VerticalDownArrowProcess"/>
    <dgm:cxn modelId="{73FAB94A-AAD8-4652-9F36-276938DB61B0}" type="presOf" srcId="{E476234F-7DA1-4A34-966E-B5448BA9A51F}" destId="{DDB2A5E7-63D7-4E6D-B744-507C21B0E214}" srcOrd="0" destOrd="0" presId="urn:microsoft.com/office/officeart/2016/7/layout/VerticalDownArrowProcess"/>
    <dgm:cxn modelId="{36925C73-EE2E-4FFD-BCD2-0029FB70B1AB}" type="presOf" srcId="{8D47A5F2-1203-442B-810C-06177C57F7C1}" destId="{D1ACEBDB-74DB-44CD-B6BC-50614808166A}" srcOrd="1" destOrd="0" presId="urn:microsoft.com/office/officeart/2016/7/layout/VerticalDownArrowProcess"/>
    <dgm:cxn modelId="{96919058-7C9F-474E-A674-214CAF3DA08C}" type="presOf" srcId="{63496A54-4E23-402B-BF55-85635BFE5767}" destId="{FBA90B2F-DA7E-4FA1-A25A-A4A8E489F050}" srcOrd="0" destOrd="0" presId="urn:microsoft.com/office/officeart/2016/7/layout/VerticalDownArrowProcess"/>
    <dgm:cxn modelId="{A6167382-E466-4D33-82B6-BA95E41CF027}" srcId="{BB3418BF-6904-492F-B0EF-0EB443EB9874}" destId="{9E74C2C3-3954-4D35-8D7B-217E6955365D}" srcOrd="4" destOrd="0" parTransId="{1418C58A-DCBE-4042-AD2E-9EE8BB421770}" sibTransId="{50B0A759-4037-4BE8-83A7-F2970BEC0A9A}"/>
    <dgm:cxn modelId="{51A35684-4C2B-4F0D-A498-A1CD8D0D771A}" srcId="{8D47A5F2-1203-442B-810C-06177C57F7C1}" destId="{5EE970F1-2370-4436-BBCB-14CE73A48FE5}" srcOrd="0" destOrd="0" parTransId="{67A1B534-31B1-4B65-9393-0081ACFA6080}" sibTransId="{8FF27E48-018C-45A1-A7E7-A22263CC9CF6}"/>
    <dgm:cxn modelId="{7427F185-3B91-4CF0-9E1E-34294421ED56}" type="presOf" srcId="{63083581-FFE1-4393-8339-785D00791B7E}" destId="{90C194C1-89CC-4C1E-9742-6F1BDA849579}" srcOrd="0" destOrd="0" presId="urn:microsoft.com/office/officeart/2016/7/layout/VerticalDownArrowProcess"/>
    <dgm:cxn modelId="{741A4D86-B999-4A0D-8D0D-743B6EE91B63}" srcId="{5DB8771B-C163-42EE-9FE4-AA9742034EAD}" destId="{C3A5C4C5-6E1C-4A7D-9FF7-3DC38EA1D1D7}" srcOrd="0" destOrd="0" parTransId="{0CC8FD76-92EC-4056-B67B-B2EB91290B94}" sibTransId="{2F3B480D-AB05-4F7D-A159-10B0FC7CDBE1}"/>
    <dgm:cxn modelId="{0A36F990-C252-407D-9EFB-CA8F1879401A}" type="presOf" srcId="{23A21F57-F2A0-46A5-8BB4-F9814A20B19B}" destId="{2AD0FBD2-5BBE-40C9-AD08-7312414D4547}" srcOrd="0" destOrd="0" presId="urn:microsoft.com/office/officeart/2016/7/layout/VerticalDownArrowProcess"/>
    <dgm:cxn modelId="{C9B3089B-DCA5-4310-8078-00475AE3EA19}" srcId="{BB3418BF-6904-492F-B0EF-0EB443EB9874}" destId="{63496A54-4E23-402B-BF55-85635BFE5767}" srcOrd="9" destOrd="0" parTransId="{D7C3B769-14B1-4ACB-8631-872909A65C25}" sibTransId="{C9E8162E-3694-4FD1-B05B-29A97AD69E42}"/>
    <dgm:cxn modelId="{D4ED76A2-DEE9-40BF-91F0-693434D430F2}" type="presOf" srcId="{EC580277-ADEF-44CC-A0ED-AFE6604F49C0}" destId="{AEB254B0-8D8F-47D1-9323-28EC469A4426}" srcOrd="0" destOrd="0" presId="urn:microsoft.com/office/officeart/2016/7/layout/VerticalDownArrowProcess"/>
    <dgm:cxn modelId="{9E6682A2-CC8F-4DFA-9F03-6294C0E60432}" srcId="{12CDE659-23A2-4739-8E5D-D8966CE03860}" destId="{19C781BC-72BE-492E-B8AE-7CC125544259}" srcOrd="0" destOrd="0" parTransId="{8CFF3502-D551-4D18-931D-79DE58E7851E}" sibTransId="{5DC49D21-9776-474B-AEA8-FB3F39D053DB}"/>
    <dgm:cxn modelId="{82A2ADA5-9670-4F3B-BE22-EE86AAC0749B}" srcId="{BB3418BF-6904-492F-B0EF-0EB443EB9874}" destId="{5DB8771B-C163-42EE-9FE4-AA9742034EAD}" srcOrd="7" destOrd="0" parTransId="{4BD875B8-386D-4E36-96DF-74588D207AFA}" sibTransId="{02E2317A-99C1-4DEB-8F75-EAF768D5FCCE}"/>
    <dgm:cxn modelId="{B742D9A6-13D7-4415-9C28-EE8C1EC0949F}" type="presOf" srcId="{33A6A7E7-1D32-4060-9C08-45E02FE860EC}" destId="{19D46BB8-4BFB-41B2-9BEF-3661908C6314}" srcOrd="0" destOrd="0" presId="urn:microsoft.com/office/officeart/2016/7/layout/VerticalDownArrowProcess"/>
    <dgm:cxn modelId="{7AB499A8-C811-4CF4-A8D2-FED6AA76C22E}" type="presOf" srcId="{C3A5C4C5-6E1C-4A7D-9FF7-3DC38EA1D1D7}" destId="{2D533155-45ED-4D1F-8BA3-B30308D5BA6A}" srcOrd="0" destOrd="0" presId="urn:microsoft.com/office/officeart/2016/7/layout/VerticalDownArrowProcess"/>
    <dgm:cxn modelId="{AD4E92AB-4934-494A-93F8-AE4A4AD00323}" type="presOf" srcId="{5FD398B7-EB01-4D9D-9F26-1F346DCBAA00}" destId="{C47A643A-9257-4AC1-91BE-62B8AB8547E3}" srcOrd="0" destOrd="0" presId="urn:microsoft.com/office/officeart/2016/7/layout/VerticalDownArrowProcess"/>
    <dgm:cxn modelId="{88445CAC-52FF-473F-A9C2-C18667FAE91D}" srcId="{0DFAE1A9-F14D-4EE1-A819-FBB3787F610E}" destId="{E476234F-7DA1-4A34-966E-B5448BA9A51F}" srcOrd="0" destOrd="0" parTransId="{8F81114B-09DC-4064-ADAC-AA068FE76A93}" sibTransId="{F299A526-21BB-4337-A24B-704EF5F86940}"/>
    <dgm:cxn modelId="{EDBB70B8-26F9-4393-82AE-8C3D31516E4B}" type="presOf" srcId="{7BDDC71E-FAF1-4DC8-8BED-2DC2850530AD}" destId="{535650E1-C68D-4EB2-8FE3-CA5A6E6ED23B}" srcOrd="1" destOrd="0" presId="urn:microsoft.com/office/officeart/2016/7/layout/VerticalDownArrowProcess"/>
    <dgm:cxn modelId="{F22AB2C0-C0CD-47BC-8A4A-3CC604598E4B}" srcId="{BB3418BF-6904-492F-B0EF-0EB443EB9874}" destId="{12CDE659-23A2-4739-8E5D-D8966CE03860}" srcOrd="3" destOrd="0" parTransId="{8F24108E-B5C8-4B01-BCBD-D304C19CAE82}" sibTransId="{D44291BC-B4F6-46D1-9FFC-28ADF847AE2B}"/>
    <dgm:cxn modelId="{5785F3C0-EF34-4C34-B652-C0B20584971B}" type="presOf" srcId="{5FD398B7-EB01-4D9D-9F26-1F346DCBAA00}" destId="{24D57850-2ED2-494E-993F-BED730B11FF6}" srcOrd="1" destOrd="0" presId="urn:microsoft.com/office/officeart/2016/7/layout/VerticalDownArrowProcess"/>
    <dgm:cxn modelId="{A2C101C2-EE4E-47D5-B6D3-7928B0A6FD0C}" type="presOf" srcId="{E3429ED1-BDB6-4620-9885-7A563F8FEC25}" destId="{012A8CEE-DB08-4876-877B-70076E6E1E3A}" srcOrd="1" destOrd="0" presId="urn:microsoft.com/office/officeart/2016/7/layout/VerticalDownArrowProcess"/>
    <dgm:cxn modelId="{C53F63C4-B955-4313-AB01-DD647F0FA36B}" type="presOf" srcId="{0DFAE1A9-F14D-4EE1-A819-FBB3787F610E}" destId="{C8CCA32B-0763-4677-9020-1FEB8195555C}" srcOrd="0" destOrd="0" presId="urn:microsoft.com/office/officeart/2016/7/layout/VerticalDownArrowProcess"/>
    <dgm:cxn modelId="{7C0C9BC5-053A-42E9-9DAC-DD1CB4277940}" type="presOf" srcId="{9E74C2C3-3954-4D35-8D7B-217E6955365D}" destId="{79B10240-6611-470D-8DC8-C8A941CCE91E}" srcOrd="0" destOrd="0" presId="urn:microsoft.com/office/officeart/2016/7/layout/VerticalDownArrowProcess"/>
    <dgm:cxn modelId="{44A6B5C9-06DF-40C6-B8A8-F23DB92B0DA6}" type="presOf" srcId="{5DB8771B-C163-42EE-9FE4-AA9742034EAD}" destId="{0C688E53-EED1-4F71-9D71-E7F25F52895A}" srcOrd="1" destOrd="0" presId="urn:microsoft.com/office/officeart/2016/7/layout/VerticalDownArrowProcess"/>
    <dgm:cxn modelId="{8DCEBBCB-8A37-4FF1-AFE4-B70F38D1572D}" type="presOf" srcId="{640A586A-A135-4F2A-948D-9D6D49021A50}" destId="{06BC9E09-3544-4424-9718-9B656C14847A}" srcOrd="0" destOrd="0" presId="urn:microsoft.com/office/officeart/2016/7/layout/VerticalDownArrowProcess"/>
    <dgm:cxn modelId="{D6033DCC-70F9-4520-AB57-31CF983552E8}" srcId="{E3429ED1-BDB6-4620-9885-7A563F8FEC25}" destId="{63083581-FFE1-4393-8339-785D00791B7E}" srcOrd="0" destOrd="0" parTransId="{938D4E5C-F5B6-4F96-B941-86758B90BFCC}" sibTransId="{4062A327-2C81-413B-AD45-013E699F78ED}"/>
    <dgm:cxn modelId="{9E8872CE-3A57-4690-B526-44DFDEBB4526}" type="presOf" srcId="{19C781BC-72BE-492E-B8AE-7CC125544259}" destId="{BA85EB36-8572-4756-A000-CEDD1CC4C74A}" srcOrd="0" destOrd="0" presId="urn:microsoft.com/office/officeart/2016/7/layout/VerticalDownArrowProcess"/>
    <dgm:cxn modelId="{73311FD2-3D75-4160-ACB1-AF4455163B0F}" srcId="{7BDDC71E-FAF1-4DC8-8BED-2DC2850530AD}" destId="{23A21F57-F2A0-46A5-8BB4-F9814A20B19B}" srcOrd="0" destOrd="0" parTransId="{857EB60A-25B9-4400-A0A9-2FEC98742E91}" sibTransId="{60C2096E-4274-48E8-AA68-EC90014602F9}"/>
    <dgm:cxn modelId="{407CA3D9-88A7-4D37-A175-2EEFE004A6CD}" type="presOf" srcId="{5EE970F1-2370-4436-BBCB-14CE73A48FE5}" destId="{4812525A-E41D-42D8-AF91-D6BFAFF31058}" srcOrd="0" destOrd="0" presId="urn:microsoft.com/office/officeart/2016/7/layout/VerticalDownArrowProcess"/>
    <dgm:cxn modelId="{A44D25DC-392B-48DF-B8FB-46D49B119F9F}" type="presOf" srcId="{82EEDAD9-2907-468B-9850-8394A3C5187C}" destId="{E448DD07-FF47-4D0B-8D41-49A67774E300}" srcOrd="0" destOrd="0" presId="urn:microsoft.com/office/officeart/2016/7/layout/VerticalDownArrowProcess"/>
    <dgm:cxn modelId="{C67040E1-2E59-499E-A257-C01C0590B0CC}" type="presOf" srcId="{EC580277-ADEF-44CC-A0ED-AFE6604F49C0}" destId="{D464A34E-978A-43B8-A6CB-8C06BB77FCA2}" srcOrd="1" destOrd="0" presId="urn:microsoft.com/office/officeart/2016/7/layout/VerticalDownArrowProcess"/>
    <dgm:cxn modelId="{6F89BBE1-4D23-4DAD-8427-1D63C526CF31}" type="presOf" srcId="{7BDDC71E-FAF1-4DC8-8BED-2DC2850530AD}" destId="{021E330D-F683-4769-8DEC-09121F0E07F2}" srcOrd="0" destOrd="0" presId="urn:microsoft.com/office/officeart/2016/7/layout/VerticalDownArrowProcess"/>
    <dgm:cxn modelId="{F0884BE2-DF8F-48D8-B616-3F5C5326D2E7}" srcId="{BB3418BF-6904-492F-B0EF-0EB443EB9874}" destId="{E3429ED1-BDB6-4620-9885-7A563F8FEC25}" srcOrd="0" destOrd="0" parTransId="{1536E057-9694-4994-85AD-563D7F483819}" sibTransId="{3F68138A-2458-4CE9-936F-5FC1964CAB14}"/>
    <dgm:cxn modelId="{AC55DBEB-477B-461E-AF39-F302E648757A}" type="presOf" srcId="{BB3418BF-6904-492F-B0EF-0EB443EB9874}" destId="{D8C384E2-2515-49ED-8DF8-5E77FF53DB49}" srcOrd="0" destOrd="0" presId="urn:microsoft.com/office/officeart/2016/7/layout/VerticalDownArrowProcess"/>
    <dgm:cxn modelId="{4AB807ED-DAD3-4679-87C8-10413760A0E3}" type="presOf" srcId="{9E74C2C3-3954-4D35-8D7B-217E6955365D}" destId="{7CEC2B54-27D6-40B8-B845-E158920E84B0}" srcOrd="1" destOrd="0" presId="urn:microsoft.com/office/officeart/2016/7/layout/VerticalDownArrowProcess"/>
    <dgm:cxn modelId="{1FD6A3F3-03D7-4FE4-9FB0-B549A9B3DC3B}" type="presOf" srcId="{12CDE659-23A2-4739-8E5D-D8966CE03860}" destId="{81BF4B57-D644-4515-8094-07DE5DCA207A}" srcOrd="0" destOrd="0" presId="urn:microsoft.com/office/officeart/2016/7/layout/VerticalDownArrowProcess"/>
    <dgm:cxn modelId="{DF446DF9-6D38-4A07-AEA8-9D29783EC27A}" type="presOf" srcId="{FD3FB197-24E5-4F51-8583-1CACFF5699DC}" destId="{7E69D2A9-4929-4D1D-BD38-6879FD38186D}" srcOrd="0" destOrd="0" presId="urn:microsoft.com/office/officeart/2016/7/layout/VerticalDownArrowProcess"/>
    <dgm:cxn modelId="{848311FF-C79C-4CA6-8827-E2913A33BE79}" srcId="{BB3418BF-6904-492F-B0EF-0EB443EB9874}" destId="{8D47A5F2-1203-442B-810C-06177C57F7C1}" srcOrd="6" destOrd="0" parTransId="{D4FB6D0A-7157-47EC-8F98-FD085343E1C8}" sibTransId="{4C6C134F-71E8-40C3-A4EB-16C4161407F1}"/>
    <dgm:cxn modelId="{64BC30D3-4B86-49FD-9617-C1886B742027}" type="presParOf" srcId="{D8C384E2-2515-49ED-8DF8-5E77FF53DB49}" destId="{BD318AF4-F579-4662-854D-ADED5BAB9847}" srcOrd="0" destOrd="0" presId="urn:microsoft.com/office/officeart/2016/7/layout/VerticalDownArrowProcess"/>
    <dgm:cxn modelId="{0B51D4E5-3A4B-432E-9A21-A8D39C8E59DA}" type="presParOf" srcId="{BD318AF4-F579-4662-854D-ADED5BAB9847}" destId="{FBA90B2F-DA7E-4FA1-A25A-A4A8E489F050}" srcOrd="0" destOrd="0" presId="urn:microsoft.com/office/officeart/2016/7/layout/VerticalDownArrowProcess"/>
    <dgm:cxn modelId="{A4A9EC2B-4D04-498D-AF2C-05F785A9AF7F}" type="presParOf" srcId="{BD318AF4-F579-4662-854D-ADED5BAB9847}" destId="{19D46BB8-4BFB-41B2-9BEF-3661908C6314}" srcOrd="1" destOrd="0" presId="urn:microsoft.com/office/officeart/2016/7/layout/VerticalDownArrowProcess"/>
    <dgm:cxn modelId="{7ED3BBDA-3EA5-485B-A4D8-DAF886174CB4}" type="presParOf" srcId="{D8C384E2-2515-49ED-8DF8-5E77FF53DB49}" destId="{AF5471A9-A9D4-471E-B4D0-C8BF03981D3D}" srcOrd="1" destOrd="0" presId="urn:microsoft.com/office/officeart/2016/7/layout/VerticalDownArrowProcess"/>
    <dgm:cxn modelId="{8886A7EE-8DBF-49B5-AC1B-79E83DE8ADEE}" type="presParOf" srcId="{D8C384E2-2515-49ED-8DF8-5E77FF53DB49}" destId="{5236994C-F04C-4422-AD4B-10649ED3FBCE}" srcOrd="2" destOrd="0" presId="urn:microsoft.com/office/officeart/2016/7/layout/VerticalDownArrowProcess"/>
    <dgm:cxn modelId="{4F42ACA3-3F21-44F6-A4E3-136CFF0DB152}" type="presParOf" srcId="{5236994C-F04C-4422-AD4B-10649ED3FBCE}" destId="{C47A643A-9257-4AC1-91BE-62B8AB8547E3}" srcOrd="0" destOrd="0" presId="urn:microsoft.com/office/officeart/2016/7/layout/VerticalDownArrowProcess"/>
    <dgm:cxn modelId="{3E99D11C-16B9-4F7E-A0DD-58D9D4A26FFA}" type="presParOf" srcId="{5236994C-F04C-4422-AD4B-10649ED3FBCE}" destId="{24D57850-2ED2-494E-993F-BED730B11FF6}" srcOrd="1" destOrd="0" presId="urn:microsoft.com/office/officeart/2016/7/layout/VerticalDownArrowProcess"/>
    <dgm:cxn modelId="{ADEBF9A2-0644-4A7F-8031-95EB43498093}" type="presParOf" srcId="{5236994C-F04C-4422-AD4B-10649ED3FBCE}" destId="{06BC9E09-3544-4424-9718-9B656C14847A}" srcOrd="2" destOrd="0" presId="urn:microsoft.com/office/officeart/2016/7/layout/VerticalDownArrowProcess"/>
    <dgm:cxn modelId="{AB7271B8-9D71-49E9-8F31-884623EA9199}" type="presParOf" srcId="{D8C384E2-2515-49ED-8DF8-5E77FF53DB49}" destId="{97854B96-DBC1-4E47-9CF6-73871218876A}" srcOrd="3" destOrd="0" presId="urn:microsoft.com/office/officeart/2016/7/layout/VerticalDownArrowProcess"/>
    <dgm:cxn modelId="{E9E79D9D-1576-4292-8923-CD6BD3D097A2}" type="presParOf" srcId="{D8C384E2-2515-49ED-8DF8-5E77FF53DB49}" destId="{7365D3EB-2D92-4EB1-BFDE-FC179FB1D9CE}" srcOrd="4" destOrd="0" presId="urn:microsoft.com/office/officeart/2016/7/layout/VerticalDownArrowProcess"/>
    <dgm:cxn modelId="{D684BCBC-F665-4536-9C53-3627058F487D}" type="presParOf" srcId="{7365D3EB-2D92-4EB1-BFDE-FC179FB1D9CE}" destId="{CD95F5DD-2658-4E29-9D29-53B44C2747A1}" srcOrd="0" destOrd="0" presId="urn:microsoft.com/office/officeart/2016/7/layout/VerticalDownArrowProcess"/>
    <dgm:cxn modelId="{445D7446-7271-4EBA-AA4A-E2B3C35B19AB}" type="presParOf" srcId="{7365D3EB-2D92-4EB1-BFDE-FC179FB1D9CE}" destId="{0C688E53-EED1-4F71-9D71-E7F25F52895A}" srcOrd="1" destOrd="0" presId="urn:microsoft.com/office/officeart/2016/7/layout/VerticalDownArrowProcess"/>
    <dgm:cxn modelId="{24C779CF-88E8-45FB-ADD5-335ABA8F6994}" type="presParOf" srcId="{7365D3EB-2D92-4EB1-BFDE-FC179FB1D9CE}" destId="{2D533155-45ED-4D1F-8BA3-B30308D5BA6A}" srcOrd="2" destOrd="0" presId="urn:microsoft.com/office/officeart/2016/7/layout/VerticalDownArrowProcess"/>
    <dgm:cxn modelId="{05554BB6-C597-4B8D-9D7E-96CD2A62C750}" type="presParOf" srcId="{D8C384E2-2515-49ED-8DF8-5E77FF53DB49}" destId="{652B744A-4772-464A-A854-EC68151C0473}" srcOrd="5" destOrd="0" presId="urn:microsoft.com/office/officeart/2016/7/layout/VerticalDownArrowProcess"/>
    <dgm:cxn modelId="{26104C9C-AE73-4F5F-AF78-A4C521B0CA02}" type="presParOf" srcId="{D8C384E2-2515-49ED-8DF8-5E77FF53DB49}" destId="{21157ECD-E072-4BAD-AB48-33922F4368F0}" srcOrd="6" destOrd="0" presId="urn:microsoft.com/office/officeart/2016/7/layout/VerticalDownArrowProcess"/>
    <dgm:cxn modelId="{4DF23E7A-978F-4149-8E16-00FC0D436146}" type="presParOf" srcId="{21157ECD-E072-4BAD-AB48-33922F4368F0}" destId="{B1D5E1DD-3F1D-4BB3-B81D-743B6AABBEF5}" srcOrd="0" destOrd="0" presId="urn:microsoft.com/office/officeart/2016/7/layout/VerticalDownArrowProcess"/>
    <dgm:cxn modelId="{5BB4A72E-46B5-4288-9A97-AD4C8A7FCE77}" type="presParOf" srcId="{21157ECD-E072-4BAD-AB48-33922F4368F0}" destId="{D1ACEBDB-74DB-44CD-B6BC-50614808166A}" srcOrd="1" destOrd="0" presId="urn:microsoft.com/office/officeart/2016/7/layout/VerticalDownArrowProcess"/>
    <dgm:cxn modelId="{DF585CAA-05B7-4F76-B4F1-BA20980246D2}" type="presParOf" srcId="{21157ECD-E072-4BAD-AB48-33922F4368F0}" destId="{4812525A-E41D-42D8-AF91-D6BFAFF31058}" srcOrd="2" destOrd="0" presId="urn:microsoft.com/office/officeart/2016/7/layout/VerticalDownArrowProcess"/>
    <dgm:cxn modelId="{B06A193A-C3D3-4872-B2D8-81CBD38FF868}" type="presParOf" srcId="{D8C384E2-2515-49ED-8DF8-5E77FF53DB49}" destId="{C11C218A-DEFB-45B4-8C81-7E09CD4C80B0}" srcOrd="7" destOrd="0" presId="urn:microsoft.com/office/officeart/2016/7/layout/VerticalDownArrowProcess"/>
    <dgm:cxn modelId="{A990AE98-E8D1-4A5B-A58A-C64DE2E2AAA7}" type="presParOf" srcId="{D8C384E2-2515-49ED-8DF8-5E77FF53DB49}" destId="{E3DF895C-1669-4849-A16F-86BFD21DDCCF}" srcOrd="8" destOrd="0" presId="urn:microsoft.com/office/officeart/2016/7/layout/VerticalDownArrowProcess"/>
    <dgm:cxn modelId="{A19732E2-C0CF-4E1E-8FEE-C6DD388DFF27}" type="presParOf" srcId="{E3DF895C-1669-4849-A16F-86BFD21DDCCF}" destId="{021E330D-F683-4769-8DEC-09121F0E07F2}" srcOrd="0" destOrd="0" presId="urn:microsoft.com/office/officeart/2016/7/layout/VerticalDownArrowProcess"/>
    <dgm:cxn modelId="{6A860ACB-EDB1-4E34-8E09-41F298338DB9}" type="presParOf" srcId="{E3DF895C-1669-4849-A16F-86BFD21DDCCF}" destId="{535650E1-C68D-4EB2-8FE3-CA5A6E6ED23B}" srcOrd="1" destOrd="0" presId="urn:microsoft.com/office/officeart/2016/7/layout/VerticalDownArrowProcess"/>
    <dgm:cxn modelId="{FCDB897D-F430-4B73-B3FA-FB71E22AA84F}" type="presParOf" srcId="{E3DF895C-1669-4849-A16F-86BFD21DDCCF}" destId="{2AD0FBD2-5BBE-40C9-AD08-7312414D4547}" srcOrd="2" destOrd="0" presId="urn:microsoft.com/office/officeart/2016/7/layout/VerticalDownArrowProcess"/>
    <dgm:cxn modelId="{6118DF05-0221-4AAB-8B77-53B4D34C94BF}" type="presParOf" srcId="{D8C384E2-2515-49ED-8DF8-5E77FF53DB49}" destId="{64898AFE-1131-42B1-ADE4-BBD32552140D}" srcOrd="9" destOrd="0" presId="urn:microsoft.com/office/officeart/2016/7/layout/VerticalDownArrowProcess"/>
    <dgm:cxn modelId="{F77D5FB0-C33B-43B8-8DA2-8708E0ED6BA7}" type="presParOf" srcId="{D8C384E2-2515-49ED-8DF8-5E77FF53DB49}" destId="{A0B5B425-87F0-43A0-9C0E-C7BA424D1D7D}" srcOrd="10" destOrd="0" presId="urn:microsoft.com/office/officeart/2016/7/layout/VerticalDownArrowProcess"/>
    <dgm:cxn modelId="{E9623F7D-41DD-4B15-8070-E07CC876270D}" type="presParOf" srcId="{A0B5B425-87F0-43A0-9C0E-C7BA424D1D7D}" destId="{79B10240-6611-470D-8DC8-C8A941CCE91E}" srcOrd="0" destOrd="0" presId="urn:microsoft.com/office/officeart/2016/7/layout/VerticalDownArrowProcess"/>
    <dgm:cxn modelId="{18F9AE9E-A40F-4944-A5B6-9EB499B470C6}" type="presParOf" srcId="{A0B5B425-87F0-43A0-9C0E-C7BA424D1D7D}" destId="{7CEC2B54-27D6-40B8-B845-E158920E84B0}" srcOrd="1" destOrd="0" presId="urn:microsoft.com/office/officeart/2016/7/layout/VerticalDownArrowProcess"/>
    <dgm:cxn modelId="{1A7358CD-8577-49FC-A19E-679727C830C8}" type="presParOf" srcId="{A0B5B425-87F0-43A0-9C0E-C7BA424D1D7D}" destId="{7E69D2A9-4929-4D1D-BD38-6879FD38186D}" srcOrd="2" destOrd="0" presId="urn:microsoft.com/office/officeart/2016/7/layout/VerticalDownArrowProcess"/>
    <dgm:cxn modelId="{EEE617F1-94B5-4C9C-A485-4D89EF0A9483}" type="presParOf" srcId="{D8C384E2-2515-49ED-8DF8-5E77FF53DB49}" destId="{06CC157E-1629-417C-8C1D-EDA4D829A616}" srcOrd="11" destOrd="0" presId="urn:microsoft.com/office/officeart/2016/7/layout/VerticalDownArrowProcess"/>
    <dgm:cxn modelId="{1A66C7AE-D350-4A9B-8F13-92E786588F10}" type="presParOf" srcId="{D8C384E2-2515-49ED-8DF8-5E77FF53DB49}" destId="{016C68F1-D3C5-452D-A209-5D747A3421E7}" srcOrd="12" destOrd="0" presId="urn:microsoft.com/office/officeart/2016/7/layout/VerticalDownArrowProcess"/>
    <dgm:cxn modelId="{52BB7419-FBD7-4F61-82C1-DC83D67A2357}" type="presParOf" srcId="{016C68F1-D3C5-452D-A209-5D747A3421E7}" destId="{81BF4B57-D644-4515-8094-07DE5DCA207A}" srcOrd="0" destOrd="0" presId="urn:microsoft.com/office/officeart/2016/7/layout/VerticalDownArrowProcess"/>
    <dgm:cxn modelId="{9ECE52A8-E6A6-46E7-B2C0-CD2D9B121A1B}" type="presParOf" srcId="{016C68F1-D3C5-452D-A209-5D747A3421E7}" destId="{71D36928-6601-40D1-B602-8A2640EF63B3}" srcOrd="1" destOrd="0" presId="urn:microsoft.com/office/officeart/2016/7/layout/VerticalDownArrowProcess"/>
    <dgm:cxn modelId="{E3A6F8F0-66FD-4A94-9FDB-03CE1CF06CE8}" type="presParOf" srcId="{016C68F1-D3C5-452D-A209-5D747A3421E7}" destId="{BA85EB36-8572-4756-A000-CEDD1CC4C74A}" srcOrd="2" destOrd="0" presId="urn:microsoft.com/office/officeart/2016/7/layout/VerticalDownArrowProcess"/>
    <dgm:cxn modelId="{54E0D717-56F1-403A-B369-FF91625D37D8}" type="presParOf" srcId="{D8C384E2-2515-49ED-8DF8-5E77FF53DB49}" destId="{ECDC3F7C-739A-4DC8-87BF-8DD7445B3DDC}" srcOrd="13" destOrd="0" presId="urn:microsoft.com/office/officeart/2016/7/layout/VerticalDownArrowProcess"/>
    <dgm:cxn modelId="{6965D1CF-D4CC-4098-9DE3-5DA94A1999D6}" type="presParOf" srcId="{D8C384E2-2515-49ED-8DF8-5E77FF53DB49}" destId="{C9F4080B-A4FD-40F1-9AA3-ABCBFF5685B9}" srcOrd="14" destOrd="0" presId="urn:microsoft.com/office/officeart/2016/7/layout/VerticalDownArrowProcess"/>
    <dgm:cxn modelId="{69D0D933-402E-4AF2-9760-245AC164F767}" type="presParOf" srcId="{C9F4080B-A4FD-40F1-9AA3-ABCBFF5685B9}" destId="{AEB254B0-8D8F-47D1-9323-28EC469A4426}" srcOrd="0" destOrd="0" presId="urn:microsoft.com/office/officeart/2016/7/layout/VerticalDownArrowProcess"/>
    <dgm:cxn modelId="{BA0B5FBD-7B01-4E62-B6E8-9792D1412CE0}" type="presParOf" srcId="{C9F4080B-A4FD-40F1-9AA3-ABCBFF5685B9}" destId="{D464A34E-978A-43B8-A6CB-8C06BB77FCA2}" srcOrd="1" destOrd="0" presId="urn:microsoft.com/office/officeart/2016/7/layout/VerticalDownArrowProcess"/>
    <dgm:cxn modelId="{87A3CEE4-4542-45B1-96FF-EA6F6ED967A6}" type="presParOf" srcId="{C9F4080B-A4FD-40F1-9AA3-ABCBFF5685B9}" destId="{E448DD07-FF47-4D0B-8D41-49A67774E300}" srcOrd="2" destOrd="0" presId="urn:microsoft.com/office/officeart/2016/7/layout/VerticalDownArrowProcess"/>
    <dgm:cxn modelId="{77E96677-26A7-4F92-ACE3-54418D715A82}" type="presParOf" srcId="{D8C384E2-2515-49ED-8DF8-5E77FF53DB49}" destId="{F325B9C8-B76A-48AB-8C80-163EA7699876}" srcOrd="15" destOrd="0" presId="urn:microsoft.com/office/officeart/2016/7/layout/VerticalDownArrowProcess"/>
    <dgm:cxn modelId="{BF5524D2-526D-4D75-A470-F631FD5F39A1}" type="presParOf" srcId="{D8C384E2-2515-49ED-8DF8-5E77FF53DB49}" destId="{84E19037-6C8F-4345-B6A7-A836D398A1F5}" srcOrd="16" destOrd="0" presId="urn:microsoft.com/office/officeart/2016/7/layout/VerticalDownArrowProcess"/>
    <dgm:cxn modelId="{85A2C1AB-F712-4D3F-8CEB-407E99BCC8A6}" type="presParOf" srcId="{84E19037-6C8F-4345-B6A7-A836D398A1F5}" destId="{C8CCA32B-0763-4677-9020-1FEB8195555C}" srcOrd="0" destOrd="0" presId="urn:microsoft.com/office/officeart/2016/7/layout/VerticalDownArrowProcess"/>
    <dgm:cxn modelId="{04ACCC8A-5E4F-433C-AB01-DF3750203C15}" type="presParOf" srcId="{84E19037-6C8F-4345-B6A7-A836D398A1F5}" destId="{A2CF3C81-8266-41DD-ABB3-0DCB2167B9D8}" srcOrd="1" destOrd="0" presId="urn:microsoft.com/office/officeart/2016/7/layout/VerticalDownArrowProcess"/>
    <dgm:cxn modelId="{8DC771D4-D720-40A5-BF6E-42C776141833}" type="presParOf" srcId="{84E19037-6C8F-4345-B6A7-A836D398A1F5}" destId="{DDB2A5E7-63D7-4E6D-B744-507C21B0E214}" srcOrd="2" destOrd="0" presId="urn:microsoft.com/office/officeart/2016/7/layout/VerticalDownArrowProcess"/>
    <dgm:cxn modelId="{DD9885F9-7E9E-41DC-9DC2-7B25A77ACE8A}" type="presParOf" srcId="{D8C384E2-2515-49ED-8DF8-5E77FF53DB49}" destId="{6E2C846E-464F-4CD8-9870-C5A354920F83}" srcOrd="17" destOrd="0" presId="urn:microsoft.com/office/officeart/2016/7/layout/VerticalDownArrowProcess"/>
    <dgm:cxn modelId="{F0CDDF00-AB23-4FDB-9248-0D0C08F3E30F}" type="presParOf" srcId="{D8C384E2-2515-49ED-8DF8-5E77FF53DB49}" destId="{D9356F7F-8A17-4C6F-A2C9-CB25CCC358DA}" srcOrd="18" destOrd="0" presId="urn:microsoft.com/office/officeart/2016/7/layout/VerticalDownArrowProcess"/>
    <dgm:cxn modelId="{DB15F592-1C52-4656-8BC3-C54B335C4588}" type="presParOf" srcId="{D9356F7F-8A17-4C6F-A2C9-CB25CCC358DA}" destId="{E1114395-631F-40CC-82F6-D4ABA3A1F1D5}" srcOrd="0" destOrd="0" presId="urn:microsoft.com/office/officeart/2016/7/layout/VerticalDownArrowProcess"/>
    <dgm:cxn modelId="{F1071523-094D-4F15-B641-A51B479CA800}" type="presParOf" srcId="{D9356F7F-8A17-4C6F-A2C9-CB25CCC358DA}" destId="{012A8CEE-DB08-4876-877B-70076E6E1E3A}" srcOrd="1" destOrd="0" presId="urn:microsoft.com/office/officeart/2016/7/layout/VerticalDownArrowProcess"/>
    <dgm:cxn modelId="{ADB6A5FB-7A63-4B3A-96C3-701156E8BCDC}" type="presParOf" srcId="{D9356F7F-8A17-4C6F-A2C9-CB25CCC358DA}" destId="{90C194C1-89CC-4C1E-9742-6F1BDA84957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0B2F-DA7E-4FA1-A25A-A4A8E489F050}">
      <dsp:nvSpPr>
        <dsp:cNvPr id="0" name=""/>
        <dsp:cNvSpPr/>
      </dsp:nvSpPr>
      <dsp:spPr>
        <a:xfrm>
          <a:off x="0" y="5522010"/>
          <a:ext cx="3048000" cy="4028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Evaluate / review</a:t>
          </a:r>
        </a:p>
      </dsp:txBody>
      <dsp:txXfrm>
        <a:off x="0" y="5522010"/>
        <a:ext cx="3048000" cy="402855"/>
      </dsp:txXfrm>
    </dsp:sp>
    <dsp:sp modelId="{19D46BB8-4BFB-41B2-9BEF-3661908C6314}">
      <dsp:nvSpPr>
        <dsp:cNvPr id="0" name=""/>
        <dsp:cNvSpPr/>
      </dsp:nvSpPr>
      <dsp:spPr>
        <a:xfrm>
          <a:off x="3047999" y="5522010"/>
          <a:ext cx="9144000" cy="4028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Evaluate / review results of decision / action</a:t>
          </a:r>
        </a:p>
      </dsp:txBody>
      <dsp:txXfrm>
        <a:off x="3047999" y="5522010"/>
        <a:ext cx="9144000" cy="402855"/>
      </dsp:txXfrm>
    </dsp:sp>
    <dsp:sp modelId="{24D57850-2ED2-494E-993F-BED730B11FF6}">
      <dsp:nvSpPr>
        <dsp:cNvPr id="0" name=""/>
        <dsp:cNvSpPr/>
      </dsp:nvSpPr>
      <dsp:spPr>
        <a:xfrm rot="10800000">
          <a:off x="0" y="4908462"/>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Decide on</a:t>
          </a:r>
        </a:p>
      </dsp:txBody>
      <dsp:txXfrm rot="-10800000">
        <a:off x="0" y="4908462"/>
        <a:ext cx="3048000" cy="402734"/>
      </dsp:txXfrm>
    </dsp:sp>
    <dsp:sp modelId="{06BC9E09-3544-4424-9718-9B656C14847A}">
      <dsp:nvSpPr>
        <dsp:cNvPr id="0" name=""/>
        <dsp:cNvSpPr/>
      </dsp:nvSpPr>
      <dsp:spPr>
        <a:xfrm>
          <a:off x="3047999" y="4908462"/>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Decide on a course of action and carry it out.</a:t>
          </a:r>
        </a:p>
      </dsp:txBody>
      <dsp:txXfrm>
        <a:off x="3047999" y="4908462"/>
        <a:ext cx="9144000" cy="402734"/>
      </dsp:txXfrm>
    </dsp:sp>
    <dsp:sp modelId="{0C688E53-EED1-4F71-9D71-E7F25F52895A}">
      <dsp:nvSpPr>
        <dsp:cNvPr id="0" name=""/>
        <dsp:cNvSpPr/>
      </dsp:nvSpPr>
      <dsp:spPr>
        <a:xfrm rot="10800000">
          <a:off x="0" y="4294913"/>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Identify</a:t>
          </a:r>
        </a:p>
      </dsp:txBody>
      <dsp:txXfrm rot="-10800000">
        <a:off x="0" y="4294913"/>
        <a:ext cx="3048000" cy="402734"/>
      </dsp:txXfrm>
    </dsp:sp>
    <dsp:sp modelId="{2D533155-45ED-4D1F-8BA3-B30308D5BA6A}">
      <dsp:nvSpPr>
        <dsp:cNvPr id="0" name=""/>
        <dsp:cNvSpPr/>
      </dsp:nvSpPr>
      <dsp:spPr>
        <a:xfrm>
          <a:off x="3047999" y="4294913"/>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Identify range of actions with anticipated outcomes.</a:t>
          </a:r>
        </a:p>
      </dsp:txBody>
      <dsp:txXfrm>
        <a:off x="3047999" y="4294913"/>
        <a:ext cx="9144000" cy="402734"/>
      </dsp:txXfrm>
    </dsp:sp>
    <dsp:sp modelId="{D1ACEBDB-74DB-44CD-B6BC-50614808166A}">
      <dsp:nvSpPr>
        <dsp:cNvPr id="0" name=""/>
        <dsp:cNvSpPr/>
      </dsp:nvSpPr>
      <dsp:spPr>
        <a:xfrm rot="10800000">
          <a:off x="0" y="3681364"/>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Determine</a:t>
          </a:r>
        </a:p>
      </dsp:txBody>
      <dsp:txXfrm rot="-10800000">
        <a:off x="0" y="3681364"/>
        <a:ext cx="3048000" cy="402734"/>
      </dsp:txXfrm>
    </dsp:sp>
    <dsp:sp modelId="{4812525A-E41D-42D8-AF91-D6BFAFF31058}">
      <dsp:nvSpPr>
        <dsp:cNvPr id="0" name=""/>
        <dsp:cNvSpPr/>
      </dsp:nvSpPr>
      <dsp:spPr>
        <a:xfrm>
          <a:off x="3047999" y="3681364"/>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Determine who should make the decision</a:t>
          </a:r>
        </a:p>
      </dsp:txBody>
      <dsp:txXfrm>
        <a:off x="3047999" y="3681364"/>
        <a:ext cx="9144000" cy="402734"/>
      </dsp:txXfrm>
    </dsp:sp>
    <dsp:sp modelId="{535650E1-C68D-4EB2-8FE3-CA5A6E6ED23B}">
      <dsp:nvSpPr>
        <dsp:cNvPr id="0" name=""/>
        <dsp:cNvSpPr/>
      </dsp:nvSpPr>
      <dsp:spPr>
        <a:xfrm rot="10800000">
          <a:off x="0" y="3067816"/>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Identify</a:t>
          </a:r>
        </a:p>
      </dsp:txBody>
      <dsp:txXfrm rot="-10800000">
        <a:off x="0" y="3067816"/>
        <a:ext cx="3048000" cy="402734"/>
      </dsp:txXfrm>
    </dsp:sp>
    <dsp:sp modelId="{2AD0FBD2-5BBE-40C9-AD08-7312414D4547}">
      <dsp:nvSpPr>
        <dsp:cNvPr id="0" name=""/>
        <dsp:cNvSpPr/>
      </dsp:nvSpPr>
      <dsp:spPr>
        <a:xfrm>
          <a:off x="3047999" y="3067816"/>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Identify value conflicts, if any</a:t>
          </a:r>
        </a:p>
      </dsp:txBody>
      <dsp:txXfrm>
        <a:off x="3047999" y="3067816"/>
        <a:ext cx="9144000" cy="402734"/>
      </dsp:txXfrm>
    </dsp:sp>
    <dsp:sp modelId="{7CEC2B54-27D6-40B8-B845-E158920E84B0}">
      <dsp:nvSpPr>
        <dsp:cNvPr id="0" name=""/>
        <dsp:cNvSpPr/>
      </dsp:nvSpPr>
      <dsp:spPr>
        <a:xfrm rot="10800000">
          <a:off x="0" y="2454267"/>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Identify</a:t>
          </a:r>
        </a:p>
      </dsp:txBody>
      <dsp:txXfrm rot="-10800000">
        <a:off x="0" y="2454267"/>
        <a:ext cx="3048000" cy="402734"/>
      </dsp:txXfrm>
    </dsp:sp>
    <dsp:sp modelId="{7E69D2A9-4929-4D1D-BD38-6879FD38186D}">
      <dsp:nvSpPr>
        <dsp:cNvPr id="0" name=""/>
        <dsp:cNvSpPr/>
      </dsp:nvSpPr>
      <dsp:spPr>
        <a:xfrm>
          <a:off x="3047999" y="2454267"/>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Identify moral positions of key individuals involved</a:t>
          </a:r>
        </a:p>
      </dsp:txBody>
      <dsp:txXfrm>
        <a:off x="3047999" y="2454267"/>
        <a:ext cx="9144000" cy="402734"/>
      </dsp:txXfrm>
    </dsp:sp>
    <dsp:sp modelId="{71D36928-6601-40D1-B602-8A2640EF63B3}">
      <dsp:nvSpPr>
        <dsp:cNvPr id="0" name=""/>
        <dsp:cNvSpPr/>
      </dsp:nvSpPr>
      <dsp:spPr>
        <a:xfrm rot="10800000">
          <a:off x="0" y="1840718"/>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Define</a:t>
          </a:r>
        </a:p>
      </dsp:txBody>
      <dsp:txXfrm rot="-10800000">
        <a:off x="0" y="1840718"/>
        <a:ext cx="3048000" cy="402734"/>
      </dsp:txXfrm>
    </dsp:sp>
    <dsp:sp modelId="{BA85EB36-8572-4756-A000-CEDD1CC4C74A}">
      <dsp:nvSpPr>
        <dsp:cNvPr id="0" name=""/>
        <dsp:cNvSpPr/>
      </dsp:nvSpPr>
      <dsp:spPr>
        <a:xfrm>
          <a:off x="3047999" y="1840718"/>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Define personal and professional moral positions.</a:t>
          </a:r>
        </a:p>
      </dsp:txBody>
      <dsp:txXfrm>
        <a:off x="3047999" y="1840718"/>
        <a:ext cx="9144000" cy="402734"/>
      </dsp:txXfrm>
    </dsp:sp>
    <dsp:sp modelId="{D464A34E-978A-43B8-A6CB-8C06BB77FCA2}">
      <dsp:nvSpPr>
        <dsp:cNvPr id="0" name=""/>
        <dsp:cNvSpPr/>
      </dsp:nvSpPr>
      <dsp:spPr>
        <a:xfrm rot="10800000">
          <a:off x="0" y="1227170"/>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Identify</a:t>
          </a:r>
        </a:p>
      </dsp:txBody>
      <dsp:txXfrm rot="-10800000">
        <a:off x="0" y="1227170"/>
        <a:ext cx="3048000" cy="402734"/>
      </dsp:txXfrm>
    </dsp:sp>
    <dsp:sp modelId="{E448DD07-FF47-4D0B-8D41-49A67774E300}">
      <dsp:nvSpPr>
        <dsp:cNvPr id="0" name=""/>
        <dsp:cNvSpPr/>
      </dsp:nvSpPr>
      <dsp:spPr>
        <a:xfrm>
          <a:off x="3047999" y="1227170"/>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Identify the ethical issues in the situation.</a:t>
          </a:r>
        </a:p>
      </dsp:txBody>
      <dsp:txXfrm>
        <a:off x="3047999" y="1227170"/>
        <a:ext cx="9144000" cy="402734"/>
      </dsp:txXfrm>
    </dsp:sp>
    <dsp:sp modelId="{A2CF3C81-8266-41DD-ABB3-0DCB2167B9D8}">
      <dsp:nvSpPr>
        <dsp:cNvPr id="0" name=""/>
        <dsp:cNvSpPr/>
      </dsp:nvSpPr>
      <dsp:spPr>
        <a:xfrm rot="10800000">
          <a:off x="0" y="613621"/>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Gather</a:t>
          </a:r>
        </a:p>
      </dsp:txBody>
      <dsp:txXfrm rot="-10800000">
        <a:off x="0" y="613621"/>
        <a:ext cx="3048000" cy="402734"/>
      </dsp:txXfrm>
    </dsp:sp>
    <dsp:sp modelId="{DDB2A5E7-63D7-4E6D-B744-507C21B0E214}">
      <dsp:nvSpPr>
        <dsp:cNvPr id="0" name=""/>
        <dsp:cNvSpPr/>
      </dsp:nvSpPr>
      <dsp:spPr>
        <a:xfrm>
          <a:off x="3047999" y="613621"/>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Gather additional information to clarify the situation</a:t>
          </a:r>
        </a:p>
      </dsp:txBody>
      <dsp:txXfrm>
        <a:off x="3047999" y="613621"/>
        <a:ext cx="9144000" cy="402734"/>
      </dsp:txXfrm>
    </dsp:sp>
    <dsp:sp modelId="{012A8CEE-DB08-4876-877B-70076E6E1E3A}">
      <dsp:nvSpPr>
        <dsp:cNvPr id="0" name=""/>
        <dsp:cNvSpPr/>
      </dsp:nvSpPr>
      <dsp:spPr>
        <a:xfrm rot="10800000">
          <a:off x="0" y="72"/>
          <a:ext cx="3048000" cy="61959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774" tIns="99568" rIns="216774" bIns="99568" numCol="1" spcCol="1270" anchor="ctr" anchorCtr="0">
          <a:noAutofit/>
        </a:bodyPr>
        <a:lstStyle/>
        <a:p>
          <a:pPr marL="0" lvl="0" indent="0" algn="ctr" defTabSz="622300">
            <a:lnSpc>
              <a:spcPct val="90000"/>
            </a:lnSpc>
            <a:spcBef>
              <a:spcPct val="0"/>
            </a:spcBef>
            <a:spcAft>
              <a:spcPct val="35000"/>
            </a:spcAft>
            <a:buNone/>
          </a:pPr>
          <a:r>
            <a:rPr lang="en-US" sz="1400" kern="1200"/>
            <a:t>Review</a:t>
          </a:r>
        </a:p>
      </dsp:txBody>
      <dsp:txXfrm rot="-10800000">
        <a:off x="0" y="72"/>
        <a:ext cx="3048000" cy="402734"/>
      </dsp:txXfrm>
    </dsp:sp>
    <dsp:sp modelId="{90C194C1-89CC-4C1E-9742-6F1BDA849579}">
      <dsp:nvSpPr>
        <dsp:cNvPr id="0" name=""/>
        <dsp:cNvSpPr/>
      </dsp:nvSpPr>
      <dsp:spPr>
        <a:xfrm>
          <a:off x="3047999" y="72"/>
          <a:ext cx="9144000" cy="402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484" tIns="139700" rIns="185484" bIns="139700" numCol="1" spcCol="1270" anchor="ctr" anchorCtr="0">
          <a:noAutofit/>
        </a:bodyPr>
        <a:lstStyle/>
        <a:p>
          <a:pPr marL="0" lvl="0" indent="0" algn="l" defTabSz="488950">
            <a:lnSpc>
              <a:spcPct val="90000"/>
            </a:lnSpc>
            <a:spcBef>
              <a:spcPct val="0"/>
            </a:spcBef>
            <a:spcAft>
              <a:spcPct val="35000"/>
            </a:spcAft>
            <a:buNone/>
          </a:pPr>
          <a:r>
            <a:rPr lang="en-US" sz="1100" kern="1200"/>
            <a:t>Review the situation to determine health problems, decision needs, ethical components, and key individuals.</a:t>
          </a:r>
        </a:p>
      </dsp:txBody>
      <dsp:txXfrm>
        <a:off x="3047999" y="72"/>
        <a:ext cx="9144000" cy="40273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3FFC-3D05-4206-AB84-DF4EF66B69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173DD-F6F3-4AFD-921C-7D00D7346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9DDB41-1F81-4DAC-888E-6485A3B8C268}"/>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5" name="Footer Placeholder 4">
            <a:extLst>
              <a:ext uri="{FF2B5EF4-FFF2-40B4-BE49-F238E27FC236}">
                <a16:creationId xmlns:a16="http://schemas.microsoft.com/office/drawing/2014/main" id="{C9521A46-2414-44FE-A1F3-97D165AC0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62FE4-3E8F-4BD6-8CCE-FB24D2C51D67}"/>
              </a:ext>
            </a:extLst>
          </p:cNvPr>
          <p:cNvSpPr>
            <a:spLocks noGrp="1"/>
          </p:cNvSpPr>
          <p:nvPr>
            <p:ph type="sldNum" sz="quarter" idx="12"/>
          </p:nvPr>
        </p:nvSpPr>
        <p:spPr/>
        <p:txBody>
          <a:bodyPr/>
          <a:lstStyle/>
          <a:p>
            <a:fld id="{2ED8B273-A2E6-414F-BEE3-7C3B1066F740}" type="slidenum">
              <a:rPr lang="en-US" smtClean="0"/>
              <a:t>‹#›</a:t>
            </a:fld>
            <a:endParaRPr lang="en-US"/>
          </a:p>
        </p:txBody>
      </p:sp>
      <p:pic>
        <p:nvPicPr>
          <p:cNvPr id="8" name="Picture 7">
            <a:extLst>
              <a:ext uri="{FF2B5EF4-FFF2-40B4-BE49-F238E27FC236}">
                <a16:creationId xmlns:a16="http://schemas.microsoft.com/office/drawing/2014/main" id="{12D53AA8-1AE7-46A6-9451-C2752AE2CD5A}"/>
              </a:ext>
            </a:extLst>
          </p:cNvPr>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24287" y="856051"/>
            <a:ext cx="11896078" cy="5500299"/>
          </a:xfrm>
          <a:prstGeom prst="rect">
            <a:avLst/>
          </a:prstGeom>
        </p:spPr>
      </p:pic>
    </p:spTree>
    <p:extLst>
      <p:ext uri="{BB962C8B-B14F-4D97-AF65-F5344CB8AC3E}">
        <p14:creationId xmlns:p14="http://schemas.microsoft.com/office/powerpoint/2010/main" val="2091525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BCE6-1B92-4882-818B-4F1603952F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F0BAB7-7EA0-4FFF-AD82-86AAA40D9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6D772-5D5D-46E6-B73C-CDD98F74378E}"/>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5" name="Footer Placeholder 4">
            <a:extLst>
              <a:ext uri="{FF2B5EF4-FFF2-40B4-BE49-F238E27FC236}">
                <a16:creationId xmlns:a16="http://schemas.microsoft.com/office/drawing/2014/main" id="{0A0E1796-018A-494C-B40D-F4E117315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5D47F-35A6-45CD-93A3-50420B27CB8B}"/>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1304409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C3B6C-35E0-434D-97E1-75620E70C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76D78A-1794-4AB9-AF6D-556B59B119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A6923-2858-414B-ABC9-176810009E6F}"/>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5" name="Footer Placeholder 4">
            <a:extLst>
              <a:ext uri="{FF2B5EF4-FFF2-40B4-BE49-F238E27FC236}">
                <a16:creationId xmlns:a16="http://schemas.microsoft.com/office/drawing/2014/main" id="{7A56B88F-B8FC-483F-B48F-C876D501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FEA45-268F-414C-AAF9-83B494E8B67D}"/>
              </a:ext>
            </a:extLst>
          </p:cNvPr>
          <p:cNvSpPr>
            <a:spLocks noGrp="1"/>
          </p:cNvSpPr>
          <p:nvPr>
            <p:ph type="sldNum" sz="quarter" idx="12"/>
          </p:nvPr>
        </p:nvSpPr>
        <p:spPr/>
        <p:txBody>
          <a:bodyPr/>
          <a:lstStyle/>
          <a:p>
            <a:fld id="{2ED8B273-A2E6-414F-BEE3-7C3B1066F740}" type="slidenum">
              <a:rPr lang="en-US" smtClean="0"/>
              <a:t>‹#›</a:t>
            </a:fld>
            <a:endParaRPr lang="en-US"/>
          </a:p>
        </p:txBody>
      </p:sp>
      <p:pic>
        <p:nvPicPr>
          <p:cNvPr id="8" name="Picture 7" descr="A picture containing person, indoor, clothing, woman&#10;&#10;Description automatically generated">
            <a:extLst>
              <a:ext uri="{FF2B5EF4-FFF2-40B4-BE49-F238E27FC236}">
                <a16:creationId xmlns:a16="http://schemas.microsoft.com/office/drawing/2014/main" id="{B2F40CB0-4549-4AAF-A56A-FEB25F786D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94881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F928-1194-4BEF-87EF-771C17A19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82DD6-A117-4E0A-A73A-64768A24B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D3F3E-9A86-4045-846B-01E58BCB97C3}"/>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5" name="Footer Placeholder 4">
            <a:extLst>
              <a:ext uri="{FF2B5EF4-FFF2-40B4-BE49-F238E27FC236}">
                <a16:creationId xmlns:a16="http://schemas.microsoft.com/office/drawing/2014/main" id="{4C2A4DDE-F7E2-41DF-86E4-3230D6CC2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C9DD1-6C34-42AC-9D5D-8C4381C36763}"/>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4243914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5BF1-726C-46DE-88BC-FC1BE493A8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F8344-F86B-43E7-BAD0-721EA974B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C70752-E1A3-418F-A5FD-CD7DC2BAFF8A}"/>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5" name="Footer Placeholder 4">
            <a:extLst>
              <a:ext uri="{FF2B5EF4-FFF2-40B4-BE49-F238E27FC236}">
                <a16:creationId xmlns:a16="http://schemas.microsoft.com/office/drawing/2014/main" id="{E61006EC-84A5-476B-B135-A3104AC3A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CB2BC-E80D-414B-8983-7FB5AF32E562}"/>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5794268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0023-A966-4D96-AB32-0909F8E4A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8371D-7EB0-42C5-8FE7-FC0EC3CC01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B71BE4-BF99-4BD3-89ED-0FE07B565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78ECA-A504-44EC-BE75-CD12DE4D9014}"/>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6" name="Footer Placeholder 5">
            <a:extLst>
              <a:ext uri="{FF2B5EF4-FFF2-40B4-BE49-F238E27FC236}">
                <a16:creationId xmlns:a16="http://schemas.microsoft.com/office/drawing/2014/main" id="{4CF0A446-420F-434F-9003-BDE2DB52E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263FF-5C97-4402-A9FA-B1CE852EBE26}"/>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2096239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E40A-D701-4155-8874-45D797726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78F09-CE04-4839-A4D1-31DE23733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770E7B-47BB-4B71-8A50-A6A0C9252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0D130-821F-4A17-9A8E-6CFBC9782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3FCAB0-DDFA-4492-BEBA-F140FE2E1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6ED4A-4066-4CFB-8B4C-EBDED2B196F3}"/>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8" name="Footer Placeholder 7">
            <a:extLst>
              <a:ext uri="{FF2B5EF4-FFF2-40B4-BE49-F238E27FC236}">
                <a16:creationId xmlns:a16="http://schemas.microsoft.com/office/drawing/2014/main" id="{74817EA1-C0C1-41ED-A122-062CBF00B2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C283C-511E-4B5E-8AE9-67C5045CB365}"/>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2231686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1D86-C748-4E90-B944-F8ED8EBA3C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7C8FB1-215C-463B-9F5D-508F5DF1FC70}"/>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4" name="Footer Placeholder 3">
            <a:extLst>
              <a:ext uri="{FF2B5EF4-FFF2-40B4-BE49-F238E27FC236}">
                <a16:creationId xmlns:a16="http://schemas.microsoft.com/office/drawing/2014/main" id="{75B3389D-32E1-4444-AE62-47D654968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42324-7543-44AE-A780-AA2C797C694F}"/>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22778927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9759E-FE0E-487E-970E-BF0D9629D07A}"/>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3" name="Footer Placeholder 2">
            <a:extLst>
              <a:ext uri="{FF2B5EF4-FFF2-40B4-BE49-F238E27FC236}">
                <a16:creationId xmlns:a16="http://schemas.microsoft.com/office/drawing/2014/main" id="{5F2F665A-6E9C-476D-9853-40A8E8A077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85352B-578C-4450-91A4-6E1A8CD7E977}"/>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2039391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0CC1-7B0C-44AF-B7DB-CF734F1AA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B4AD1-D4AB-4288-9576-ABD642100E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4AD50-19A7-433A-8339-BBBD80E7D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24F31-2225-439F-A888-FD051168B8E9}"/>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6" name="Footer Placeholder 5">
            <a:extLst>
              <a:ext uri="{FF2B5EF4-FFF2-40B4-BE49-F238E27FC236}">
                <a16:creationId xmlns:a16="http://schemas.microsoft.com/office/drawing/2014/main" id="{DD37F5A1-026E-4BCC-A5C2-139421BB1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0E088-75A6-46EB-AD72-87B4DB2060A7}"/>
              </a:ext>
            </a:extLst>
          </p:cNvPr>
          <p:cNvSpPr>
            <a:spLocks noGrp="1"/>
          </p:cNvSpPr>
          <p:nvPr>
            <p:ph type="sldNum" sz="quarter" idx="12"/>
          </p:nvPr>
        </p:nvSpPr>
        <p:spPr/>
        <p:txBody>
          <a:bodyPr/>
          <a:lstStyle/>
          <a:p>
            <a:fld id="{2ED8B273-A2E6-414F-BEE3-7C3B1066F740}" type="slidenum">
              <a:rPr lang="en-US" smtClean="0"/>
              <a:t>‹#›</a:t>
            </a:fld>
            <a:endParaRPr lang="en-US"/>
          </a:p>
        </p:txBody>
      </p:sp>
    </p:spTree>
    <p:extLst>
      <p:ext uri="{BB962C8B-B14F-4D97-AF65-F5344CB8AC3E}">
        <p14:creationId xmlns:p14="http://schemas.microsoft.com/office/powerpoint/2010/main" val="1621918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7FE2-49E0-40F9-BA89-DE1005C82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9B4A6-91FC-4B44-862E-968988BE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B38ADA-92D3-4DBB-A55D-42BCDBBF7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9AF-A44D-4469-AE5F-E3A02E1BC594}"/>
              </a:ext>
            </a:extLst>
          </p:cNvPr>
          <p:cNvSpPr>
            <a:spLocks noGrp="1"/>
          </p:cNvSpPr>
          <p:nvPr>
            <p:ph type="dt" sz="half" idx="10"/>
          </p:nvPr>
        </p:nvSpPr>
        <p:spPr/>
        <p:txBody>
          <a:bodyPr/>
          <a:lstStyle/>
          <a:p>
            <a:fld id="{FFC50579-CD4F-4227-87EB-BBC1B10C04D0}" type="datetimeFigureOut">
              <a:rPr lang="en-US" smtClean="0"/>
              <a:t>3/15/2023</a:t>
            </a:fld>
            <a:endParaRPr lang="en-US"/>
          </a:p>
        </p:txBody>
      </p:sp>
      <p:sp>
        <p:nvSpPr>
          <p:cNvPr id="6" name="Footer Placeholder 5">
            <a:extLst>
              <a:ext uri="{FF2B5EF4-FFF2-40B4-BE49-F238E27FC236}">
                <a16:creationId xmlns:a16="http://schemas.microsoft.com/office/drawing/2014/main" id="{384F0197-7FE0-42E0-B7B3-E58FC5AFE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A8E81-095B-42AF-A548-51A1E521DAD3}"/>
              </a:ext>
            </a:extLst>
          </p:cNvPr>
          <p:cNvSpPr>
            <a:spLocks noGrp="1"/>
          </p:cNvSpPr>
          <p:nvPr>
            <p:ph type="sldNum" sz="quarter" idx="12"/>
          </p:nvPr>
        </p:nvSpPr>
        <p:spPr/>
        <p:txBody>
          <a:bodyPr/>
          <a:lstStyle/>
          <a:p>
            <a:fld id="{2ED8B273-A2E6-414F-BEE3-7C3B1066F740}" type="slidenum">
              <a:rPr lang="en-US" smtClean="0"/>
              <a:t>‹#›</a:t>
            </a:fld>
            <a:endParaRPr lang="en-US"/>
          </a:p>
        </p:txBody>
      </p:sp>
      <p:pic>
        <p:nvPicPr>
          <p:cNvPr id="9" name="Picture 8" descr="A picture containing person, indoor, clothing, woman&#10;&#10;Description automatically generated">
            <a:extLst>
              <a:ext uri="{FF2B5EF4-FFF2-40B4-BE49-F238E27FC236}">
                <a16:creationId xmlns:a16="http://schemas.microsoft.com/office/drawing/2014/main" id="{3A5D4A72-21E2-4BA1-9A2F-104EC6C769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666" y="809952"/>
            <a:ext cx="6666667" cy="5238095"/>
          </a:xfrm>
          <a:prstGeom prst="rect">
            <a:avLst/>
          </a:prstGeom>
        </p:spPr>
      </p:pic>
    </p:spTree>
    <p:extLst>
      <p:ext uri="{BB962C8B-B14F-4D97-AF65-F5344CB8AC3E}">
        <p14:creationId xmlns:p14="http://schemas.microsoft.com/office/powerpoint/2010/main" val="2394843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207DE-8304-4F51-82D7-1BDA828AE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4F7CC-6026-4F88-9903-6E6C7D410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4DF0A-10EC-4045-8FAA-C30710C50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50579-CD4F-4227-87EB-BBC1B10C04D0}" type="datetimeFigureOut">
              <a:rPr lang="en-US" smtClean="0"/>
              <a:t>3/15/2023</a:t>
            </a:fld>
            <a:endParaRPr lang="en-US"/>
          </a:p>
        </p:txBody>
      </p:sp>
      <p:sp>
        <p:nvSpPr>
          <p:cNvPr id="5" name="Footer Placeholder 4">
            <a:extLst>
              <a:ext uri="{FF2B5EF4-FFF2-40B4-BE49-F238E27FC236}">
                <a16:creationId xmlns:a16="http://schemas.microsoft.com/office/drawing/2014/main" id="{6ABBBFC4-B6D8-44C9-8D45-187C8FDF4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765517-A744-4D95-96D0-2A9D0662C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8B273-A2E6-414F-BEE3-7C3B1066F740}" type="slidenum">
              <a:rPr lang="en-US" smtClean="0"/>
              <a:t>‹#›</a:t>
            </a:fld>
            <a:endParaRPr lang="en-US"/>
          </a:p>
        </p:txBody>
      </p:sp>
    </p:spTree>
    <p:extLst>
      <p:ext uri="{BB962C8B-B14F-4D97-AF65-F5344CB8AC3E}">
        <p14:creationId xmlns:p14="http://schemas.microsoft.com/office/powerpoint/2010/main" val="260182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F7DA75-34A6-4BB7-AB61-2248F661336D}"/>
              </a:ext>
            </a:extLst>
          </p:cNvPr>
          <p:cNvSpPr>
            <a:spLocks noGrp="1"/>
          </p:cNvSpPr>
          <p:nvPr>
            <p:ph type="subTitle" idx="1"/>
          </p:nvPr>
        </p:nvSpPr>
        <p:spPr>
          <a:xfrm>
            <a:off x="121297" y="807868"/>
            <a:ext cx="11877869" cy="5106880"/>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5800" dirty="0" err="1">
                <a:latin typeface="Algerian" panose="04020705040A02060702" pitchFamily="82" charset="0"/>
                <a:cs typeface="Times New Roman" panose="02020603050405020304" pitchFamily="18" charset="0"/>
              </a:rPr>
              <a:t>EthicAL</a:t>
            </a:r>
            <a:r>
              <a:rPr lang="en-US" sz="5800" dirty="0">
                <a:latin typeface="Algerian" panose="04020705040A02060702" pitchFamily="82" charset="0"/>
                <a:cs typeface="Times New Roman" panose="02020603050405020304" pitchFamily="18" charset="0"/>
              </a:rPr>
              <a:t> </a:t>
            </a:r>
            <a:r>
              <a:rPr lang="en-US" sz="5800" dirty="0" err="1">
                <a:latin typeface="Algerian" panose="04020705040A02060702" pitchFamily="82" charset="0"/>
                <a:cs typeface="Times New Roman" panose="02020603050405020304" pitchFamily="18" charset="0"/>
              </a:rPr>
              <a:t>IsSUES</a:t>
            </a:r>
            <a:r>
              <a:rPr lang="en-US" sz="5800" dirty="0">
                <a:latin typeface="Algerian" panose="04020705040A02060702" pitchFamily="82" charset="0"/>
                <a:cs typeface="Times New Roman" panose="02020603050405020304" pitchFamily="18" charset="0"/>
              </a:rPr>
              <a:t> ABOUT Abortion</a:t>
            </a:r>
          </a:p>
          <a:p>
            <a:endParaRPr lang="en-US" dirty="0">
              <a:latin typeface="Times New Roman" panose="02020603050405020304" pitchFamily="18" charset="0"/>
              <a:cs typeface="Times New Roman" panose="02020603050405020304" pitchFamily="18" charset="0"/>
            </a:endParaRPr>
          </a:p>
          <a:p>
            <a:pPr algn="just"/>
            <a:r>
              <a:rPr lang="en-US" dirty="0">
                <a:latin typeface="Agency FB" panose="020B0503020202020204" pitchFamily="34" charset="0"/>
                <a:cs typeface="Times New Roman" panose="02020603050405020304" pitchFamily="18" charset="0"/>
              </a:rPr>
              <a:t>			                                                             	</a:t>
            </a:r>
            <a:r>
              <a:rPr lang="en-US" dirty="0">
                <a:latin typeface="Brush Script MT" panose="03060802040406070304" pitchFamily="66" charset="0"/>
                <a:cs typeface="Times New Roman" panose="02020603050405020304" pitchFamily="18" charset="0"/>
              </a:rPr>
              <a:t>Presented by:</a:t>
            </a:r>
          </a:p>
          <a:p>
            <a:pPr lvl="6" algn="just"/>
            <a:r>
              <a:rPr lang="en-US" dirty="0">
                <a:latin typeface="Agency FB" panose="020B0503020202020204" pitchFamily="34" charset="0"/>
                <a:cs typeface="Times New Roman" panose="02020603050405020304" pitchFamily="18" charset="0"/>
              </a:rPr>
              <a:t>						</a:t>
            </a:r>
            <a:r>
              <a:rPr lang="en-US" b="1" dirty="0">
                <a:latin typeface="Agency FB" panose="020B0503020202020204" pitchFamily="34" charset="0"/>
                <a:cs typeface="Times New Roman" panose="02020603050405020304" pitchFamily="18" charset="0"/>
              </a:rPr>
              <a:t>Odenigbo Uchechukwu Cynthia</a:t>
            </a:r>
          </a:p>
          <a:p>
            <a:pPr lvl="6" algn="just"/>
            <a:r>
              <a:rPr lang="en-US" b="1" dirty="0">
                <a:latin typeface="Agency FB" panose="020B0503020202020204" pitchFamily="34" charset="0"/>
                <a:cs typeface="Times New Roman" panose="02020603050405020304" pitchFamily="18" charset="0"/>
              </a:rPr>
              <a:t>						</a:t>
            </a:r>
            <a:r>
              <a:rPr lang="en-US" b="1" dirty="0" err="1">
                <a:latin typeface="Agency FB" panose="020B0503020202020204" pitchFamily="34" charset="0"/>
                <a:cs typeface="Times New Roman" panose="02020603050405020304" pitchFamily="18" charset="0"/>
              </a:rPr>
              <a:t>Ogunrinde</a:t>
            </a:r>
            <a:r>
              <a:rPr lang="en-US" b="1" dirty="0">
                <a:latin typeface="Agency FB" panose="020B0503020202020204" pitchFamily="34" charset="0"/>
                <a:cs typeface="Times New Roman" panose="02020603050405020304" pitchFamily="18" charset="0"/>
              </a:rPr>
              <a:t> </a:t>
            </a:r>
            <a:r>
              <a:rPr lang="en-US" b="1" dirty="0" err="1">
                <a:latin typeface="Agency FB" panose="020B0503020202020204" pitchFamily="34" charset="0"/>
                <a:cs typeface="Times New Roman" panose="02020603050405020304" pitchFamily="18" charset="0"/>
              </a:rPr>
              <a:t>Raimot</a:t>
            </a:r>
            <a:r>
              <a:rPr lang="en-US" b="1" dirty="0">
                <a:latin typeface="Agency FB" panose="020B0503020202020204" pitchFamily="34" charset="0"/>
                <a:cs typeface="Times New Roman" panose="02020603050405020304" pitchFamily="18" charset="0"/>
              </a:rPr>
              <a:t> </a:t>
            </a:r>
            <a:r>
              <a:rPr lang="en-US" b="1" dirty="0" err="1">
                <a:latin typeface="Agency FB" panose="020B0503020202020204" pitchFamily="34" charset="0"/>
                <a:cs typeface="Times New Roman" panose="02020603050405020304" pitchFamily="18" charset="0"/>
              </a:rPr>
              <a:t>Oluwapelumi</a:t>
            </a:r>
            <a:endParaRPr lang="en-US" b="1" dirty="0">
              <a:latin typeface="Agency FB" panose="020B0503020202020204" pitchFamily="34" charset="0"/>
              <a:cs typeface="Times New Roman" panose="02020603050405020304" pitchFamily="18" charset="0"/>
            </a:endParaRPr>
          </a:p>
          <a:p>
            <a:pPr lvl="6" algn="just"/>
            <a:r>
              <a:rPr lang="en-US" b="1" dirty="0">
                <a:latin typeface="Agency FB" panose="020B0503020202020204" pitchFamily="34" charset="0"/>
                <a:cs typeface="Times New Roman" panose="02020603050405020304" pitchFamily="18" charset="0"/>
              </a:rPr>
              <a:t>						Godswill Emmanuel Inyang</a:t>
            </a:r>
          </a:p>
          <a:p>
            <a:pPr lvl="6" algn="just"/>
            <a:r>
              <a:rPr lang="en-US" b="1" dirty="0">
                <a:latin typeface="Agency FB" panose="020B0503020202020204" pitchFamily="34" charset="0"/>
                <a:cs typeface="Times New Roman" panose="02020603050405020304" pitchFamily="18" charset="0"/>
              </a:rPr>
              <a:t>                                                                                                                                     Uzoma </a:t>
            </a:r>
            <a:r>
              <a:rPr lang="en-US" b="1" dirty="0" err="1">
                <a:latin typeface="Agency FB" panose="020B0503020202020204" pitchFamily="34" charset="0"/>
                <a:cs typeface="Times New Roman" panose="02020603050405020304" pitchFamily="18" charset="0"/>
              </a:rPr>
              <a:t>Mmesomachukwu</a:t>
            </a:r>
            <a:r>
              <a:rPr lang="en-US" b="1" dirty="0">
                <a:latin typeface="Agency FB" panose="020B0503020202020204" pitchFamily="34" charset="0"/>
                <a:cs typeface="Times New Roman" panose="02020603050405020304" pitchFamily="18" charset="0"/>
              </a:rPr>
              <a:t> </a:t>
            </a:r>
            <a:r>
              <a:rPr lang="en-US" b="1" dirty="0" err="1">
                <a:latin typeface="Agency FB" panose="020B0503020202020204" pitchFamily="34" charset="0"/>
                <a:cs typeface="Times New Roman" panose="02020603050405020304" pitchFamily="18" charset="0"/>
              </a:rPr>
              <a:t>Nneoma</a:t>
            </a:r>
            <a:endParaRPr lang="en-US" b="1"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3268857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person, indoor, clothing, woman&#10;&#10;Description automatically generated">
            <a:extLst>
              <a:ext uri="{FF2B5EF4-FFF2-40B4-BE49-F238E27FC236}">
                <a16:creationId xmlns:a16="http://schemas.microsoft.com/office/drawing/2014/main" id="{304D3135-B5B9-44F7-9DE8-EF74C571BA3F}"/>
              </a:ext>
            </a:extLst>
          </p:cNvPr>
          <p:cNvPicPr>
            <a:picLocks noChangeAspect="1"/>
          </p:cNvPicPr>
          <p:nvPr/>
        </p:nvPicPr>
        <p:blipFill rotWithShape="1">
          <a:blip r:embed="rId2">
            <a:extLst>
              <a:ext uri="{28A0092B-C50C-407E-A947-70E740481C1C}">
                <a14:useLocalDpi xmlns:a14="http://schemas.microsoft.com/office/drawing/2010/main" val="0"/>
              </a:ext>
            </a:extLst>
          </a:blip>
          <a:srcRect t="7140" b="21204"/>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32F02F-C44D-47AC-A487-BA092A6F42EA}"/>
              </a:ext>
            </a:extLst>
          </p:cNvPr>
          <p:cNvSpPr>
            <a:spLocks noGrp="1"/>
          </p:cNvSpPr>
          <p:nvPr>
            <p:ph idx="1"/>
          </p:nvPr>
        </p:nvSpPr>
        <p:spPr>
          <a:xfrm>
            <a:off x="-2" y="0"/>
            <a:ext cx="12003580" cy="6857990"/>
          </a:xfrm>
        </p:spPr>
        <p:txBody>
          <a:bodyPr anchor="ctr">
            <a:noAutofit/>
          </a:bodyPr>
          <a:lstStyle/>
          <a:p>
            <a:pPr marL="0" indent="0">
              <a:buNone/>
            </a:pPr>
            <a:r>
              <a:rPr lang="en-US" sz="8000" dirty="0">
                <a:latin typeface="Times New Roman" panose="02020603050405020304" pitchFamily="18" charset="0"/>
                <a:cs typeface="Times New Roman" panose="02020603050405020304" pitchFamily="18" charset="0"/>
              </a:rPr>
              <a:t>Thank you for your attention </a:t>
            </a:r>
          </a:p>
        </p:txBody>
      </p:sp>
    </p:spTree>
    <p:extLst>
      <p:ext uri="{BB962C8B-B14F-4D97-AF65-F5344CB8AC3E}">
        <p14:creationId xmlns:p14="http://schemas.microsoft.com/office/powerpoint/2010/main" val="1021742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497E7-86AC-4953-A21D-F43620612F0F}"/>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A58CBDE7-692E-4C34-84D3-C5C7B05E3CA9}"/>
              </a:ext>
            </a:extLst>
          </p:cNvPr>
          <p:cNvSpPr>
            <a:spLocks noGrp="1"/>
          </p:cNvSpPr>
          <p:nvPr>
            <p:ph idx="1"/>
          </p:nvPr>
        </p:nvSpPr>
        <p:spPr>
          <a:xfrm>
            <a:off x="0" y="1749286"/>
            <a:ext cx="12191995" cy="5108713"/>
          </a:xfrm>
        </p:spPr>
        <p:txBody>
          <a:bodyPr anchor="ctr">
            <a:normAutofit/>
          </a:bodyPr>
          <a:lstStyle/>
          <a:p>
            <a:pPr marL="0" indent="0" algn="just">
              <a:buNone/>
            </a:pPr>
            <a:r>
              <a:rPr lang="en-US" sz="3200" dirty="0">
                <a:latin typeface="Times New Roman" panose="02020603050405020304" pitchFamily="18" charset="0"/>
                <a:cs typeface="Times New Roman" panose="02020603050405020304" pitchFamily="18" charset="0"/>
              </a:rPr>
              <a:t>It is estimated that about 56 million abortions are performed yearly worldwide making it a perennial problem among scholars especially in the field of bio-ethics. While some consider it as a grave evil to be avoided, others see it as an exercise of human right. One major point of disagreement is when human life starts. And until this  controversy is addressed, the debate will  be endless.</a:t>
            </a:r>
          </a:p>
          <a:p>
            <a:pPr marL="0" indent="0" algn="just">
              <a:buNone/>
            </a:pPr>
            <a:r>
              <a:rPr lang="en-US" sz="3200" dirty="0">
                <a:latin typeface="Times New Roman" panose="02020603050405020304" pitchFamily="18" charset="0"/>
                <a:cs typeface="Times New Roman" panose="02020603050405020304" pitchFamily="18" charset="0"/>
              </a:rPr>
              <a:t>In this presentation, we shall discuss the concept of abortion and a case study on abortion.</a:t>
            </a:r>
          </a:p>
        </p:txBody>
      </p:sp>
    </p:spTree>
    <p:extLst>
      <p:ext uri="{BB962C8B-B14F-4D97-AF65-F5344CB8AC3E}">
        <p14:creationId xmlns:p14="http://schemas.microsoft.com/office/powerpoint/2010/main" val="386578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94710-00A6-47A6-BC7B-F853CACC5C30}"/>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D5B96148-B4A4-4FD3-A2DC-9DB67309A5F7}"/>
              </a:ext>
            </a:extLst>
          </p:cNvPr>
          <p:cNvSpPr>
            <a:spLocks noGrp="1"/>
          </p:cNvSpPr>
          <p:nvPr>
            <p:ph idx="1"/>
          </p:nvPr>
        </p:nvSpPr>
        <p:spPr>
          <a:xfrm>
            <a:off x="69574" y="1885278"/>
            <a:ext cx="12191997" cy="4972721"/>
          </a:xfrm>
        </p:spPr>
        <p:txBody>
          <a:bodyPr anchor="ctr">
            <a:noAutofit/>
          </a:bodyPr>
          <a:lstStyle/>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a:latin typeface="Times New Roman" panose="02020603050405020304" pitchFamily="18" charset="0"/>
                <a:cs typeface="Times New Roman" panose="02020603050405020304" pitchFamily="18" charset="0"/>
              </a:rPr>
              <a:t>The term abortion is derived from the Latin word </a:t>
            </a:r>
            <a:r>
              <a:rPr lang="en-US" sz="3600" i="1" dirty="0" err="1">
                <a:latin typeface="Times New Roman" panose="02020603050405020304" pitchFamily="18" charset="0"/>
                <a:cs typeface="Times New Roman" panose="02020603050405020304" pitchFamily="18" charset="0"/>
              </a:rPr>
              <a:t>aboriri</a:t>
            </a:r>
            <a:r>
              <a:rPr lang="en-US" sz="3600" dirty="0">
                <a:latin typeface="Times New Roman" panose="02020603050405020304" pitchFamily="18" charset="0"/>
                <a:cs typeface="Times New Roman" panose="02020603050405020304" pitchFamily="18" charset="0"/>
              </a:rPr>
              <a:t>, ‘to perish’. In simple terms, abortion refers to an induced procedure at any point during human pregnancy. </a:t>
            </a:r>
          </a:p>
          <a:p>
            <a:pPr marL="0" indent="0" algn="just">
              <a:buNone/>
            </a:pPr>
            <a:r>
              <a:rPr lang="en-US" sz="3600" dirty="0">
                <a:latin typeface="Times New Roman" panose="02020603050405020304" pitchFamily="18" charset="0"/>
                <a:cs typeface="Times New Roman" panose="02020603050405020304" pitchFamily="18" charset="0"/>
              </a:rPr>
              <a:t>Abortion could simply be taken to be the termination of pregnancy or the expulsion of the fetus from the uterus before it is viable, that is before it can live outside the uterus, resulting in its death.</a:t>
            </a:r>
          </a:p>
          <a:p>
            <a:pPr marL="0" indent="0" algn="just">
              <a:buNone/>
            </a:pPr>
            <a:r>
              <a:rPr lang="en-US" sz="3600" dirty="0">
                <a:latin typeface="Times New Roman" panose="02020603050405020304" pitchFamily="18" charset="0"/>
                <a:cs typeface="Times New Roman" panose="02020603050405020304" pitchFamily="18" charset="0"/>
              </a:rPr>
              <a:t> </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971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B0008-1A00-3E09-885C-1F3DA292E0B7}"/>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Hungarian Policy on Abortion</a:t>
            </a:r>
          </a:p>
        </p:txBody>
      </p:sp>
      <p:sp>
        <p:nvSpPr>
          <p:cNvPr id="3" name="Content Placeholder 2">
            <a:extLst>
              <a:ext uri="{FF2B5EF4-FFF2-40B4-BE49-F238E27FC236}">
                <a16:creationId xmlns:a16="http://schemas.microsoft.com/office/drawing/2014/main" id="{D4D8FFD9-E946-D8DC-087A-ED7F5425A127}"/>
              </a:ext>
            </a:extLst>
          </p:cNvPr>
          <p:cNvSpPr>
            <a:spLocks noGrp="1"/>
          </p:cNvSpPr>
          <p:nvPr>
            <p:ph idx="1"/>
          </p:nvPr>
        </p:nvSpPr>
        <p:spPr>
          <a:xfrm>
            <a:off x="0" y="1590741"/>
            <a:ext cx="12191995" cy="5267259"/>
          </a:xfrm>
        </p:spPr>
        <p:txBody>
          <a:bodyPr anchor="ctr">
            <a:normAutofit/>
          </a:bodyPr>
          <a:lstStyle/>
          <a:p>
            <a:pPr marL="0" indent="0" algn="just">
              <a:buNone/>
            </a:pPr>
            <a:endParaRPr lang="en-US" sz="2400" dirty="0">
              <a:latin typeface="Lato" panose="020F0502020204030203" pitchFamily="34" charset="0"/>
            </a:endParaRPr>
          </a:p>
          <a:p>
            <a:pPr marL="0" indent="0" algn="just">
              <a:buNone/>
            </a:pPr>
            <a:r>
              <a:rPr lang="en-US" sz="2400" dirty="0">
                <a:latin typeface="Lato" panose="020F0502020204030203" pitchFamily="34" charset="0"/>
              </a:rPr>
              <a:t>I</a:t>
            </a:r>
            <a:r>
              <a:rPr lang="en-US" sz="2400" b="0" i="0" dirty="0">
                <a:effectLst/>
                <a:latin typeface="Lato" panose="020F0502020204030203" pitchFamily="34" charset="0"/>
              </a:rPr>
              <a:t>ntroduced in 1992, allow the termination of a pregnancy up until the 12</a:t>
            </a:r>
            <a:r>
              <a:rPr lang="en-US" sz="2400" b="0" i="0" baseline="30000" dirty="0">
                <a:effectLst/>
                <a:latin typeface="Lato" panose="020F0502020204030203" pitchFamily="34" charset="0"/>
              </a:rPr>
              <a:t>th</a:t>
            </a:r>
            <a:r>
              <a:rPr lang="en-US" sz="2400" b="0" i="0" dirty="0">
                <a:effectLst/>
                <a:latin typeface="Lato" panose="020F0502020204030203" pitchFamily="34" charset="0"/>
              </a:rPr>
              <a:t> week under the following circumstances:</a:t>
            </a:r>
          </a:p>
          <a:p>
            <a:pPr algn="just">
              <a:buFont typeface="Arial" panose="020B0604020202020204" pitchFamily="34" charset="0"/>
              <a:buChar char="•"/>
            </a:pPr>
            <a:r>
              <a:rPr lang="en-US" sz="2400" b="0" i="0" dirty="0">
                <a:effectLst/>
                <a:latin typeface="Lato" panose="020F0502020204030203" pitchFamily="34" charset="0"/>
              </a:rPr>
              <a:t>If the woman’s health is in danger</a:t>
            </a:r>
          </a:p>
          <a:p>
            <a:pPr algn="just">
              <a:buFont typeface="Arial" panose="020B0604020202020204" pitchFamily="34" charset="0"/>
              <a:buChar char="•"/>
            </a:pPr>
            <a:r>
              <a:rPr lang="en-US" sz="2400" b="0" i="0" dirty="0">
                <a:effectLst/>
                <a:latin typeface="Lato" panose="020F0502020204030203" pitchFamily="34" charset="0"/>
              </a:rPr>
              <a:t>If the pregnancy is the result of rape</a:t>
            </a:r>
          </a:p>
          <a:p>
            <a:pPr algn="just">
              <a:buFont typeface="Arial" panose="020B0604020202020204" pitchFamily="34" charset="0"/>
              <a:buChar char="•"/>
            </a:pPr>
            <a:r>
              <a:rPr lang="en-US" sz="2400" b="0" i="0" dirty="0">
                <a:effectLst/>
                <a:latin typeface="Lato" panose="020F0502020204030203" pitchFamily="34" charset="0"/>
              </a:rPr>
              <a:t>If the fetus has a serious health impairment (mental or physical)</a:t>
            </a:r>
          </a:p>
          <a:p>
            <a:pPr algn="just">
              <a:buFont typeface="Arial" panose="020B0604020202020204" pitchFamily="34" charset="0"/>
              <a:buChar char="•"/>
            </a:pPr>
            <a:r>
              <a:rPr lang="en-US" sz="2400" b="0" i="0" dirty="0">
                <a:effectLst/>
                <a:latin typeface="Lato" panose="020F0502020204030203" pitchFamily="34" charset="0"/>
              </a:rPr>
              <a:t>If the woman is in a ‘grave crisis situation’</a:t>
            </a:r>
          </a:p>
          <a:p>
            <a:pPr marL="0" indent="0" algn="just">
              <a:buNone/>
            </a:pPr>
            <a:r>
              <a:rPr lang="en-US" sz="2400" b="0" i="0" dirty="0">
                <a:effectLst/>
                <a:latin typeface="Lato" panose="020F0502020204030203" pitchFamily="34" charset="0"/>
              </a:rPr>
              <a:t>The deadline can be extended until the 18</a:t>
            </a:r>
            <a:r>
              <a:rPr lang="en-US" sz="2400" b="0" i="0" baseline="30000" dirty="0">
                <a:effectLst/>
                <a:latin typeface="Lato" panose="020F0502020204030203" pitchFamily="34" charset="0"/>
              </a:rPr>
              <a:t>th</a:t>
            </a:r>
            <a:r>
              <a:rPr lang="en-US" sz="2400" b="0" i="0" dirty="0">
                <a:effectLst/>
                <a:latin typeface="Lato" panose="020F0502020204030203" pitchFamily="34" charset="0"/>
              </a:rPr>
              <a:t> week if the woman is under guardianship or if the woman was previously not aware of her pregnancy because of a medical condition or due to an institution’s mistake. The pregnancy can be terminated at any time if it puts the woman’s life in danger or if the fetus is lethally affected.</a:t>
            </a:r>
          </a:p>
          <a:p>
            <a:pPr marL="0" indent="0" algn="just">
              <a:buNone/>
            </a:pPr>
            <a:endParaRPr lang="en-GB" sz="2400" dirty="0"/>
          </a:p>
        </p:txBody>
      </p:sp>
    </p:spTree>
    <p:extLst>
      <p:ext uri="{BB962C8B-B14F-4D97-AF65-F5344CB8AC3E}">
        <p14:creationId xmlns:p14="http://schemas.microsoft.com/office/powerpoint/2010/main" val="27762835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381F1-08D6-42C2-A752-049CF4281022}"/>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Case Study </a:t>
            </a:r>
            <a:endParaRPr lang="en-US" sz="4000"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3FB95F-D6D2-4182-A4C3-8A6D0D455CF4}"/>
              </a:ext>
            </a:extLst>
          </p:cNvPr>
          <p:cNvSpPr>
            <a:spLocks noGrp="1"/>
          </p:cNvSpPr>
          <p:nvPr>
            <p:ph idx="1"/>
          </p:nvPr>
        </p:nvSpPr>
        <p:spPr>
          <a:xfrm>
            <a:off x="69574" y="1622744"/>
            <a:ext cx="12122421" cy="5235255"/>
          </a:xfrm>
        </p:spPr>
        <p:txBody>
          <a:bodyPr anchor="ctr">
            <a:normAutofit/>
          </a:bodyPr>
          <a:lstStyle/>
          <a:p>
            <a:pPr marL="0" indent="0">
              <a:buNone/>
            </a:pPr>
            <a:r>
              <a:rPr lang="en-US" sz="2000" b="0" i="0" dirty="0">
                <a:effectLst/>
                <a:latin typeface="Arial" panose="020B0604020202020204" pitchFamily="34" charset="0"/>
              </a:rPr>
              <a:t>For months, doctors told eleven-year-old Vesna  (as we’ll call her) and her parents that her abdominal pains were nothing but indigestion.  Then </a:t>
            </a:r>
            <a:r>
              <a:rPr lang="en-US" sz="2000" dirty="0">
                <a:latin typeface="Arial" panose="020B0604020202020204" pitchFamily="34" charset="0"/>
              </a:rPr>
              <a:t>after some time in July, </a:t>
            </a:r>
            <a:r>
              <a:rPr lang="en-US" sz="2000" b="0" i="0" dirty="0">
                <a:effectLst/>
                <a:latin typeface="Arial" panose="020B0604020202020204" pitchFamily="34" charset="0"/>
              </a:rPr>
              <a:t>the truth finally emerged—Vesna was twenty-seven weeks  pregnant.</a:t>
            </a:r>
            <a:endParaRPr lang="en-US" sz="2000" b="0" i="0" dirty="0">
              <a:effectLst/>
              <a:latin typeface="Times New Roman" panose="02020603050405020304" pitchFamily="18" charset="0"/>
            </a:endParaRPr>
          </a:p>
          <a:p>
            <a:pPr marL="0" indent="0">
              <a:buNone/>
            </a:pPr>
            <a:r>
              <a:rPr lang="en-US" sz="2000" b="0" i="0" dirty="0">
                <a:effectLst/>
                <a:latin typeface="Arial" panose="020B0604020202020204" pitchFamily="34" charset="0"/>
              </a:rPr>
              <a:t>Vesna's family had emigrated from India to the Detroit suburb of Sterling Heights, Michigan, only the previous summer.  Her parents found factory jobs and rented a two-bedroom apartment, and Vesna shared one of the rooms with Hari, her sixteen-year-old brother.  Sometime during the winter after their arrival in the United States, Vesna told her parents that Hari had raped her, but this emerged only after Vesna, who had turned twelve, was found to be pregnant.</a:t>
            </a:r>
            <a:endParaRPr lang="en-US" sz="2000" b="0" i="0" dirty="0">
              <a:effectLst/>
              <a:latin typeface="Times New Roman" panose="02020603050405020304" pitchFamily="18" charset="0"/>
            </a:endParaRPr>
          </a:p>
          <a:p>
            <a:pPr marL="0" indent="0">
              <a:buNone/>
            </a:pPr>
            <a:r>
              <a:rPr lang="en-US" sz="2000" b="0" i="0" dirty="0">
                <a:effectLst/>
                <a:latin typeface="Arial" panose="020B0604020202020204" pitchFamily="34" charset="0"/>
              </a:rPr>
              <a:t>As soon as </a:t>
            </a:r>
            <a:r>
              <a:rPr lang="en-US" sz="2000" dirty="0">
                <a:latin typeface="Arial" panose="020B0604020202020204" pitchFamily="34" charset="0"/>
              </a:rPr>
              <a:t>Vesna</a:t>
            </a:r>
            <a:r>
              <a:rPr lang="en-US" sz="2000" b="0" i="0" dirty="0">
                <a:effectLst/>
                <a:latin typeface="Arial" panose="020B0604020202020204" pitchFamily="34" charset="0"/>
              </a:rPr>
              <a:t>’s parents learned her condition, they made plans to take her to Kansas for an abortion. Vesna would have to have a late-term abortion, and because Michigan law bans almost all abortions after twenty-four weeks, her family would have to take her out of state.  But their plans were frustrated when they were leaked to a family court judge.  Charges of parental negligence were filed by prosecutors against her parents, and the court immediately removed Vesna from her family and made her a ward of the state.</a:t>
            </a:r>
            <a:endParaRPr lang="en-US" sz="2000" b="0" i="0" dirty="0">
              <a:effectLst/>
              <a:latin typeface="Times New Roman" panose="02020603050405020304" pitchFamily="18" charset="0"/>
            </a:endParaRPr>
          </a:p>
        </p:txBody>
      </p:sp>
    </p:spTree>
    <p:extLst>
      <p:ext uri="{BB962C8B-B14F-4D97-AF65-F5344CB8AC3E}">
        <p14:creationId xmlns:p14="http://schemas.microsoft.com/office/powerpoint/2010/main" val="2280839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08A727-8D11-B1C4-A408-8D658B59FB6B}"/>
              </a:ext>
            </a:extLst>
          </p:cNvPr>
          <p:cNvSpPr>
            <a:spLocks noGrp="1"/>
          </p:cNvSpPr>
          <p:nvPr>
            <p:ph idx="1"/>
          </p:nvPr>
        </p:nvSpPr>
        <p:spPr>
          <a:xfrm>
            <a:off x="0" y="1590740"/>
            <a:ext cx="12191995" cy="5267259"/>
          </a:xfrm>
        </p:spPr>
        <p:txBody>
          <a:bodyPr anchor="ctr">
            <a:normAutofit/>
          </a:bodyPr>
          <a:lstStyle/>
          <a:p>
            <a:pPr marL="0" indent="0">
              <a:buNone/>
            </a:pPr>
            <a:r>
              <a:rPr lang="en-US" sz="2400" b="0" i="0" dirty="0">
                <a:effectLst/>
                <a:latin typeface="Arial" panose="020B0604020202020204" pitchFamily="34" charset="0"/>
              </a:rPr>
              <a:t>At a court hearing, Vesna's doctor argued that if her pregnancy were allowed to continue, it could cause her both physical and psychological damage.  A psychologist testified that because Vesna was a Hindu, if she were forced to have an illegitimate child, it would make her unfit for marriage by another Hindu.  Her parents also expressed their worry that if Vesna had a child, the child might suffer from genetic abnormalities and might be mentally retarded, because her brother was the father.</a:t>
            </a:r>
            <a:endParaRPr lang="en-US" sz="2400" b="0" i="0" dirty="0">
              <a:effectLst/>
              <a:latin typeface="Times New Roman" panose="02020603050405020304" pitchFamily="18" charset="0"/>
            </a:endParaRPr>
          </a:p>
          <a:p>
            <a:pPr marL="0" indent="0">
              <a:buNone/>
            </a:pPr>
            <a:r>
              <a:rPr lang="en-US" sz="2400" b="0" i="0" dirty="0">
                <a:effectLst/>
                <a:latin typeface="Arial" panose="020B0604020202020204" pitchFamily="34" charset="0"/>
              </a:rPr>
              <a:t>At the end of the hearing the prosecution announced it was convinced pregnancy might endanger Vesna's life and dropped the negligence charge against her parents.  </a:t>
            </a:r>
            <a:r>
              <a:rPr lang="en-US" sz="2400" b="0" i="0" dirty="0" err="1">
                <a:effectLst/>
                <a:latin typeface="Arial" panose="020B0604020202020204" pitchFamily="34" charset="0"/>
              </a:rPr>
              <a:t>Visna</a:t>
            </a:r>
            <a:r>
              <a:rPr lang="en-US" sz="2400" b="0" i="0" dirty="0">
                <a:effectLst/>
                <a:latin typeface="Arial" panose="020B0604020202020204" pitchFamily="34" charset="0"/>
              </a:rPr>
              <a:t> was reunited with her family, and her parents pursued their original plan of taking her to Kansas.  In Wichita, Dr. George Tiller, who had been shot in 1993 by a pro-life activist, stopped the fetus’s heart and used drugs to induce labor, thus performing a “partial-birth” abortion.</a:t>
            </a:r>
            <a:endParaRPr lang="en-US" sz="2400" b="0" i="0" dirty="0">
              <a:effectLst/>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691719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F53C-4C1F-05C9-7F85-D3AC05041C1C}"/>
              </a:ext>
            </a:extLst>
          </p:cNvPr>
          <p:cNvSpPr>
            <a:spLocks noGrp="1"/>
          </p:cNvSpPr>
          <p:nvPr>
            <p:ph type="title"/>
          </p:nvPr>
        </p:nvSpPr>
        <p:spPr>
          <a:xfrm>
            <a:off x="0" y="0"/>
            <a:ext cx="12192000" cy="681135"/>
          </a:xfrm>
        </p:spPr>
        <p:txBody>
          <a:bodyPr>
            <a:normAutofit fontScale="90000"/>
          </a:bodyPr>
          <a:lstStyle/>
          <a:p>
            <a:pPr algn="ctr"/>
            <a:r>
              <a:rPr lang="en-GB" dirty="0"/>
              <a:t>Bioethical Decision Model</a:t>
            </a:r>
          </a:p>
        </p:txBody>
      </p:sp>
      <p:graphicFrame>
        <p:nvGraphicFramePr>
          <p:cNvPr id="5" name="Content Placeholder 2">
            <a:extLst>
              <a:ext uri="{FF2B5EF4-FFF2-40B4-BE49-F238E27FC236}">
                <a16:creationId xmlns:a16="http://schemas.microsoft.com/office/drawing/2014/main" id="{DE1A94EF-B583-FBC3-71A4-92BCC6D4D5A2}"/>
              </a:ext>
            </a:extLst>
          </p:cNvPr>
          <p:cNvGraphicFramePr>
            <a:graphicFrameLocks noGrp="1"/>
          </p:cNvGraphicFramePr>
          <p:nvPr>
            <p:ph idx="1"/>
            <p:extLst>
              <p:ext uri="{D42A27DB-BD31-4B8C-83A1-F6EECF244321}">
                <p14:modId xmlns:p14="http://schemas.microsoft.com/office/powerpoint/2010/main" val="3037284518"/>
              </p:ext>
            </p:extLst>
          </p:nvPr>
        </p:nvGraphicFramePr>
        <p:xfrm>
          <a:off x="0" y="933060"/>
          <a:ext cx="12192000" cy="5924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701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D3EFE-9B63-429A-A856-37BEF005666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77B9916-A610-4B1B-98F6-B527D5E00AAC}"/>
              </a:ext>
            </a:extLst>
          </p:cNvPr>
          <p:cNvSpPr>
            <a:spLocks noGrp="1"/>
          </p:cNvSpPr>
          <p:nvPr>
            <p:ph idx="1"/>
          </p:nvPr>
        </p:nvSpPr>
        <p:spPr>
          <a:xfrm>
            <a:off x="839755" y="2220686"/>
            <a:ext cx="10310327" cy="2780522"/>
          </a:xfrm>
        </p:spPr>
        <p:txBody>
          <a:bodyPr anchor="ctr">
            <a:normAutofit/>
          </a:bodyPr>
          <a:lstStyle/>
          <a:p>
            <a:pPr marL="0" marR="0" indent="0">
              <a:spcBef>
                <a:spcPts val="0"/>
              </a:spcBef>
              <a:spcAft>
                <a:spcPts val="600"/>
              </a:spcAft>
              <a:buNone/>
            </a:pPr>
            <a:r>
              <a:rPr lang="en-US" sz="3200" dirty="0">
                <a:latin typeface="Times New Roman" panose="02020603050405020304" pitchFamily="18" charset="0"/>
                <a:ea typeface="Calibri" panose="020F0502020204030204" pitchFamily="34" charset="0"/>
                <a:cs typeface="Times New Roman" panose="02020603050405020304" pitchFamily="18" charset="0"/>
              </a:rPr>
              <a:t>At the end, the patient’s health is the priority and according to WHO, health is a state of complete physical, mental and social well-being and not merely the absence of disease or infirmity.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6454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1E6C9-41D8-F302-A9B0-67A0F46398D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Reference</a:t>
            </a:r>
          </a:p>
        </p:txBody>
      </p:sp>
      <p:sp>
        <p:nvSpPr>
          <p:cNvPr id="3" name="Content Placeholder 2">
            <a:extLst>
              <a:ext uri="{FF2B5EF4-FFF2-40B4-BE49-F238E27FC236}">
                <a16:creationId xmlns:a16="http://schemas.microsoft.com/office/drawing/2014/main" id="{6CF96D15-174E-4CC2-528C-6111BEB3046A}"/>
              </a:ext>
            </a:extLst>
          </p:cNvPr>
          <p:cNvSpPr>
            <a:spLocks noGrp="1"/>
          </p:cNvSpPr>
          <p:nvPr>
            <p:ph idx="1"/>
          </p:nvPr>
        </p:nvSpPr>
        <p:spPr>
          <a:xfrm>
            <a:off x="459351" y="1978090"/>
            <a:ext cx="10636280" cy="4023465"/>
          </a:xfrm>
        </p:spPr>
        <p:txBody>
          <a:bodyPr anchor="ctr">
            <a:normAutofit/>
          </a:bodyPr>
          <a:lstStyle/>
          <a:p>
            <a:r>
              <a:rPr lang="en-GB" sz="3200" dirty="0">
                <a:effectLst/>
                <a:latin typeface="Times New Roman" panose="02020603050405020304" pitchFamily="18" charset="0"/>
                <a:ea typeface="Calibri" panose="020F0502020204030204" pitchFamily="34" charset="0"/>
                <a:cs typeface="Times New Roman" panose="02020603050405020304" pitchFamily="18" charset="0"/>
              </a:rPr>
              <a:t>https://pubmed.ncbi.nlm.nih.gov/7041095/</a:t>
            </a:r>
          </a:p>
          <a:p>
            <a:r>
              <a:rPr lang="en-GB" sz="32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https://www.qcc.cuny.edu/socialsciences/ppecorino/medical_ethics_text/chapter_8_abortion/Decision_Scenarios.htm</a:t>
            </a:r>
            <a:endParaRPr lang="en-GB"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Major, Brenda, et al. “Abortion and Mental Health: Evaluating the Evidence.” American Psychological Association, doi:10.1037/a0017497</a:t>
            </a:r>
          </a:p>
          <a:p>
            <a:r>
              <a:rPr lang="en-GB" sz="3200" dirty="0">
                <a:latin typeface="Times New Roman" panose="02020603050405020304" pitchFamily="18" charset="0"/>
                <a:cs typeface="Times New Roman" panose="02020603050405020304" pitchFamily="18" charset="0"/>
              </a:rPr>
              <a:t>https://www.who.int/data/gho/data/major-themes/health-and-well-being</a:t>
            </a:r>
          </a:p>
        </p:txBody>
      </p:sp>
    </p:spTree>
    <p:extLst>
      <p:ext uri="{BB962C8B-B14F-4D97-AF65-F5344CB8AC3E}">
        <p14:creationId xmlns:p14="http://schemas.microsoft.com/office/powerpoint/2010/main" val="440623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971</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Agency FB</vt:lpstr>
      <vt:lpstr>Algerian</vt:lpstr>
      <vt:lpstr>Arial</vt:lpstr>
      <vt:lpstr>Brush Script MT</vt:lpstr>
      <vt:lpstr>Calibri</vt:lpstr>
      <vt:lpstr>Calibri Light</vt:lpstr>
      <vt:lpstr>Lato</vt:lpstr>
      <vt:lpstr>Times New Roman</vt:lpstr>
      <vt:lpstr>Office Theme</vt:lpstr>
      <vt:lpstr>PowerPoint Presentation</vt:lpstr>
      <vt:lpstr>Introduction </vt:lpstr>
      <vt:lpstr>Definition</vt:lpstr>
      <vt:lpstr>Hungarian Policy on Abortion</vt:lpstr>
      <vt:lpstr>Case Study </vt:lpstr>
      <vt:lpstr>PowerPoint Presentation</vt:lpstr>
      <vt:lpstr>Bioethical Decision Model</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Uchechukwu Odenigbo</dc:creator>
  <cp:lastModifiedBy>Uche Cynthia</cp:lastModifiedBy>
  <cp:revision>3</cp:revision>
  <dcterms:created xsi:type="dcterms:W3CDTF">2020-03-07T22:24:49Z</dcterms:created>
  <dcterms:modified xsi:type="dcterms:W3CDTF">2023-03-15T21:51:38Z</dcterms:modified>
</cp:coreProperties>
</file>