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308" r:id="rId3"/>
    <p:sldId id="326" r:id="rId4"/>
    <p:sldId id="285" r:id="rId5"/>
    <p:sldId id="360" r:id="rId6"/>
    <p:sldId id="338" r:id="rId7"/>
    <p:sldId id="377" r:id="rId8"/>
    <p:sldId id="376" r:id="rId9"/>
    <p:sldId id="282" r:id="rId10"/>
    <p:sldId id="378" r:id="rId11"/>
    <p:sldId id="264" r:id="rId12"/>
    <p:sldId id="361" r:id="rId13"/>
    <p:sldId id="333" r:id="rId14"/>
    <p:sldId id="320" r:id="rId15"/>
    <p:sldId id="3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EBF812-06BE-497F-8553-9EF37A663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560D9C1-9A5F-4824-A2AB-DC097425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D7D17D2-D793-4AEA-A939-C188EBAD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38E-C630-42DE-A42C-4A32E2677067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AC56696-AF6B-47BE-AAE9-AA3283E9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CA982F0-B764-4996-B2D7-EDE26971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E27-ED18-4A66-A4F8-77D51F74B7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277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94C9139-4747-49E4-922C-1CC95FF6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E1B3ED29-812F-4AE2-BC21-662C1FBE1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473888B-C336-4A4F-A489-0CD59C7B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38E-C630-42DE-A42C-4A32E2677067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819CED7-F9B1-468C-A022-F498AB6B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ED0784F-8C85-43DF-81DB-CDE61D1E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E27-ED18-4A66-A4F8-77D51F74B7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587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2B667658-C989-4A3B-A9FB-00BCB9390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D2759497-36A7-4B86-9BB2-40A1F675A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D2D92861-17EA-47DB-82C8-9E4C9097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38E-C630-42DE-A42C-4A32E2677067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0A28B75-74B8-4E6A-A999-A5391093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7C5AA82-4A39-4F67-B8BA-E3C551B9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E27-ED18-4A66-A4F8-77D51F74B7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74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408DC1B-C5A5-43BF-975A-FFF5D20AE3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9480" y="1157591"/>
            <a:ext cx="10893040" cy="45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85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5D493FB0-2EA2-48C2-A396-BB7BF79442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0101086" cy="6858000"/>
          </a:xfrm>
          <a:prstGeom prst="round2DiagRect">
            <a:avLst>
              <a:gd name="adj1" fmla="val 37296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017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83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972" y="0"/>
            <a:ext cx="512934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648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180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090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0" y="185107"/>
            <a:ext cx="811397" cy="9114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76" y="339762"/>
            <a:ext cx="165462" cy="102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1084633" y="1062473"/>
            <a:ext cx="522132" cy="5865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8088">
            <a:off x="554740" y="1584386"/>
            <a:ext cx="363072" cy="4078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4587">
            <a:off x="2036550" y="173185"/>
            <a:ext cx="207259" cy="1284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34" y="1192874"/>
            <a:ext cx="165462" cy="102540"/>
          </a:xfrm>
          <a:prstGeom prst="rect">
            <a:avLst/>
          </a:prstGeom>
        </p:spPr>
      </p:pic>
      <p:sp>
        <p:nvSpPr>
          <p:cNvPr id="10" name="그림 개체 틀 49">
            <a:extLst>
              <a:ext uri="{FF2B5EF4-FFF2-40B4-BE49-F238E27FC236}">
                <a16:creationId xmlns:a16="http://schemas.microsoft.com/office/drawing/2014/main" id="{15E29CE4-EB8D-4F06-B9AB-E20EDD21F76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399544" y="103202"/>
            <a:ext cx="5792457" cy="6754799"/>
          </a:xfrm>
          <a:custGeom>
            <a:avLst/>
            <a:gdLst>
              <a:gd name="connsiteX0" fmla="*/ 1533320 w 5792457"/>
              <a:gd name="connsiteY0" fmla="*/ 4500111 h 6754799"/>
              <a:gd name="connsiteX1" fmla="*/ 3294520 w 5792457"/>
              <a:gd name="connsiteY1" fmla="*/ 4951431 h 6754799"/>
              <a:gd name="connsiteX2" fmla="*/ 5090788 w 5792457"/>
              <a:gd name="connsiteY2" fmla="*/ 6696360 h 6754799"/>
              <a:gd name="connsiteX3" fmla="*/ 5119328 w 5792457"/>
              <a:gd name="connsiteY3" fmla="*/ 6754799 h 6754799"/>
              <a:gd name="connsiteX4" fmla="*/ 1637394 w 5792457"/>
              <a:gd name="connsiteY4" fmla="*/ 6754799 h 6754799"/>
              <a:gd name="connsiteX5" fmla="*/ 1571513 w 5792457"/>
              <a:gd name="connsiteY5" fmla="*/ 6709630 h 6754799"/>
              <a:gd name="connsiteX6" fmla="*/ 254121 w 5792457"/>
              <a:gd name="connsiteY6" fmla="*/ 5041498 h 6754799"/>
              <a:gd name="connsiteX7" fmla="*/ 123222 w 5792457"/>
              <a:gd name="connsiteY7" fmla="*/ 4698624 h 6754799"/>
              <a:gd name="connsiteX8" fmla="*/ 477006 w 5792457"/>
              <a:gd name="connsiteY8" fmla="*/ 4600985 h 6754799"/>
              <a:gd name="connsiteX9" fmla="*/ 1533320 w 5792457"/>
              <a:gd name="connsiteY9" fmla="*/ 4500111 h 6754799"/>
              <a:gd name="connsiteX10" fmla="*/ 0 w 5792457"/>
              <a:gd name="connsiteY10" fmla="*/ 2381984 h 6754799"/>
              <a:gd name="connsiteX11" fmla="*/ 366880 w 5792457"/>
              <a:gd name="connsiteY11" fmla="*/ 2391769 h 6754799"/>
              <a:gd name="connsiteX12" fmla="*/ 2959700 w 5792457"/>
              <a:gd name="connsiteY12" fmla="*/ 3548695 h 6754799"/>
              <a:gd name="connsiteX13" fmla="*/ 3969553 w 5792457"/>
              <a:gd name="connsiteY13" fmla="*/ 5060553 h 6754799"/>
              <a:gd name="connsiteX14" fmla="*/ 4067392 w 5792457"/>
              <a:gd name="connsiteY14" fmla="*/ 5348936 h 6754799"/>
              <a:gd name="connsiteX15" fmla="*/ 3819523 w 5792457"/>
              <a:gd name="connsiteY15" fmla="*/ 5163737 h 6754799"/>
              <a:gd name="connsiteX16" fmla="*/ 3167689 w 5792457"/>
              <a:gd name="connsiteY16" fmla="*/ 4799815 h 6754799"/>
              <a:gd name="connsiteX17" fmla="*/ 681042 w 5792457"/>
              <a:gd name="connsiteY17" fmla="*/ 4503265 h 6754799"/>
              <a:gd name="connsiteX18" fmla="*/ 653866 w 5792457"/>
              <a:gd name="connsiteY18" fmla="*/ 4509539 h 6754799"/>
              <a:gd name="connsiteX19" fmla="*/ 596815 w 5792457"/>
              <a:gd name="connsiteY19" fmla="*/ 4423579 h 6754799"/>
              <a:gd name="connsiteX20" fmla="*/ 25211 w 5792457"/>
              <a:gd name="connsiteY20" fmla="*/ 2748129 h 6754799"/>
              <a:gd name="connsiteX21" fmla="*/ 5032203 w 5792457"/>
              <a:gd name="connsiteY21" fmla="*/ 1481298 h 6754799"/>
              <a:gd name="connsiteX22" fmla="*/ 5295168 w 5792457"/>
              <a:gd name="connsiteY22" fmla="*/ 1737316 h 6754799"/>
              <a:gd name="connsiteX23" fmla="*/ 5732623 w 5792457"/>
              <a:gd name="connsiteY23" fmla="*/ 2292798 h 6754799"/>
              <a:gd name="connsiteX24" fmla="*/ 5792457 w 5792457"/>
              <a:gd name="connsiteY24" fmla="*/ 2392513 h 6754799"/>
              <a:gd name="connsiteX25" fmla="*/ 5792457 w 5792457"/>
              <a:gd name="connsiteY25" fmla="*/ 6754799 h 6754799"/>
              <a:gd name="connsiteX26" fmla="*/ 5200274 w 5792457"/>
              <a:gd name="connsiteY26" fmla="*/ 6754799 h 6754799"/>
              <a:gd name="connsiteX27" fmla="*/ 5120381 w 5792457"/>
              <a:gd name="connsiteY27" fmla="*/ 6595475 h 6754799"/>
              <a:gd name="connsiteX28" fmla="*/ 4282992 w 5792457"/>
              <a:gd name="connsiteY28" fmla="*/ 5554426 h 6754799"/>
              <a:gd name="connsiteX29" fmla="*/ 4190235 w 5792457"/>
              <a:gd name="connsiteY29" fmla="*/ 5478043 h 6754799"/>
              <a:gd name="connsiteX30" fmla="*/ 4118933 w 5792457"/>
              <a:gd name="connsiteY30" fmla="*/ 5231556 h 6754799"/>
              <a:gd name="connsiteX31" fmla="*/ 4008036 w 5792457"/>
              <a:gd name="connsiteY31" fmla="*/ 4493295 h 6754799"/>
              <a:gd name="connsiteX32" fmla="*/ 4802400 w 5792457"/>
              <a:gd name="connsiteY32" fmla="*/ 1767459 h 6754799"/>
              <a:gd name="connsiteX33" fmla="*/ 3088861 w 5792457"/>
              <a:gd name="connsiteY33" fmla="*/ 314511 h 6754799"/>
              <a:gd name="connsiteX34" fmla="*/ 3402723 w 5792457"/>
              <a:gd name="connsiteY34" fmla="*/ 504742 h 6754799"/>
              <a:gd name="connsiteX35" fmla="*/ 4629821 w 5792457"/>
              <a:gd name="connsiteY35" fmla="*/ 1780711 h 6754799"/>
              <a:gd name="connsiteX36" fmla="*/ 4644616 w 5792457"/>
              <a:gd name="connsiteY36" fmla="*/ 1807243 h 6754799"/>
              <a:gd name="connsiteX37" fmla="*/ 4586596 w 5792457"/>
              <a:gd name="connsiteY37" fmla="*/ 1888227 h 6754799"/>
              <a:gd name="connsiteX38" fmla="*/ 3903974 w 5792457"/>
              <a:gd name="connsiteY38" fmla="*/ 4297663 h 6754799"/>
              <a:gd name="connsiteX39" fmla="*/ 3955960 w 5792457"/>
              <a:gd name="connsiteY39" fmla="*/ 4857801 h 6754799"/>
              <a:gd name="connsiteX40" fmla="*/ 3974355 w 5792457"/>
              <a:gd name="connsiteY40" fmla="*/ 4958231 h 6754799"/>
              <a:gd name="connsiteX41" fmla="*/ 3903503 w 5792457"/>
              <a:gd name="connsiteY41" fmla="*/ 4785562 h 6754799"/>
              <a:gd name="connsiteX42" fmla="*/ 3307489 w 5792457"/>
              <a:gd name="connsiteY42" fmla="*/ 3819211 h 6754799"/>
              <a:gd name="connsiteX43" fmla="*/ 3178011 w 5792457"/>
              <a:gd name="connsiteY43" fmla="*/ 3670523 h 6754799"/>
              <a:gd name="connsiteX44" fmla="*/ 3031102 w 5792457"/>
              <a:gd name="connsiteY44" fmla="*/ 3495008 h 6754799"/>
              <a:gd name="connsiteX45" fmla="*/ 2769114 w 5792457"/>
              <a:gd name="connsiteY45" fmla="*/ 3224132 h 6754799"/>
              <a:gd name="connsiteX46" fmla="*/ 2686927 w 5792457"/>
              <a:gd name="connsiteY46" fmla="*/ 3152966 h 6754799"/>
              <a:gd name="connsiteX47" fmla="*/ 2678163 w 5792457"/>
              <a:gd name="connsiteY47" fmla="*/ 3114096 h 6754799"/>
              <a:gd name="connsiteX48" fmla="*/ 2929398 w 5792457"/>
              <a:gd name="connsiteY48" fmla="*/ 645069 h 6754799"/>
              <a:gd name="connsiteX49" fmla="*/ 504990 w 5792457"/>
              <a:gd name="connsiteY49" fmla="*/ 0 h 6754799"/>
              <a:gd name="connsiteX50" fmla="*/ 860734 w 5792457"/>
              <a:gd name="connsiteY50" fmla="*/ 90236 h 6754799"/>
              <a:gd name="connsiteX51" fmla="*/ 2407073 w 5792457"/>
              <a:gd name="connsiteY51" fmla="*/ 952036 h 6754799"/>
              <a:gd name="connsiteX52" fmla="*/ 2655607 w 5792457"/>
              <a:gd name="connsiteY52" fmla="*/ 1190924 h 6754799"/>
              <a:gd name="connsiteX53" fmla="*/ 2640974 w 5792457"/>
              <a:gd name="connsiteY53" fmla="*/ 1240941 h 6754799"/>
              <a:gd name="connsiteX54" fmla="*/ 2602390 w 5792457"/>
              <a:gd name="connsiteY54" fmla="*/ 3124737 h 6754799"/>
              <a:gd name="connsiteX55" fmla="*/ 2608895 w 5792457"/>
              <a:gd name="connsiteY55" fmla="*/ 3152682 h 6754799"/>
              <a:gd name="connsiteX56" fmla="*/ 2387135 w 5792457"/>
              <a:gd name="connsiteY56" fmla="*/ 2990396 h 6754799"/>
              <a:gd name="connsiteX57" fmla="*/ 901671 w 5792457"/>
              <a:gd name="connsiteY57" fmla="*/ 2373321 h 6754799"/>
              <a:gd name="connsiteX58" fmla="*/ 718687 w 5792457"/>
              <a:gd name="connsiteY58" fmla="*/ 2342151 h 6754799"/>
              <a:gd name="connsiteX59" fmla="*/ 699296 w 5792457"/>
              <a:gd name="connsiteY59" fmla="*/ 2294436 h 6754799"/>
              <a:gd name="connsiteX60" fmla="*/ 449055 w 5792457"/>
              <a:gd name="connsiteY60" fmla="*/ 362725 h 675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92457" h="6754799">
                <a:moveTo>
                  <a:pt x="1533320" y="4500111"/>
                </a:moveTo>
                <a:cubicBezTo>
                  <a:pt x="2128166" y="4518902"/>
                  <a:pt x="2728434" y="4665012"/>
                  <a:pt x="3294520" y="4951431"/>
                </a:cubicBezTo>
                <a:cubicBezTo>
                  <a:pt x="4087042" y="5352419"/>
                  <a:pt x="4697681" y="5970285"/>
                  <a:pt x="5090788" y="6696360"/>
                </a:cubicBezTo>
                <a:lnTo>
                  <a:pt x="5119328" y="6754799"/>
                </a:lnTo>
                <a:lnTo>
                  <a:pt x="1637394" y="6754799"/>
                </a:lnTo>
                <a:lnTo>
                  <a:pt x="1571513" y="6709630"/>
                </a:lnTo>
                <a:cubicBezTo>
                  <a:pt x="983789" y="6267303"/>
                  <a:pt x="537175" y="5688448"/>
                  <a:pt x="254121" y="5041498"/>
                </a:cubicBezTo>
                <a:lnTo>
                  <a:pt x="123222" y="4698624"/>
                </a:lnTo>
                <a:lnTo>
                  <a:pt x="477006" y="4600985"/>
                </a:lnTo>
                <a:cubicBezTo>
                  <a:pt x="821456" y="4523397"/>
                  <a:pt x="1176412" y="4488838"/>
                  <a:pt x="1533320" y="4500111"/>
                </a:cubicBezTo>
                <a:close/>
                <a:moveTo>
                  <a:pt x="0" y="2381984"/>
                </a:moveTo>
                <a:lnTo>
                  <a:pt x="366880" y="2391769"/>
                </a:lnTo>
                <a:cubicBezTo>
                  <a:pt x="1305823" y="2461748"/>
                  <a:pt x="2226990" y="2846193"/>
                  <a:pt x="2959700" y="3548695"/>
                </a:cubicBezTo>
                <a:cubicBezTo>
                  <a:pt x="3417646" y="3987759"/>
                  <a:pt x="3754556" y="4505603"/>
                  <a:pt x="3969553" y="5060553"/>
                </a:cubicBezTo>
                <a:lnTo>
                  <a:pt x="4067392" y="5348936"/>
                </a:lnTo>
                <a:lnTo>
                  <a:pt x="3819523" y="5163737"/>
                </a:lnTo>
                <a:cubicBezTo>
                  <a:pt x="3616874" y="5025706"/>
                  <a:pt x="3399279" y="4903568"/>
                  <a:pt x="3167689" y="4799815"/>
                </a:cubicBezTo>
                <a:cubicBezTo>
                  <a:pt x="2357125" y="4436681"/>
                  <a:pt x="1492622" y="4351412"/>
                  <a:pt x="681042" y="4503265"/>
                </a:cubicBezTo>
                <a:lnTo>
                  <a:pt x="653866" y="4509539"/>
                </a:lnTo>
                <a:lnTo>
                  <a:pt x="596815" y="4423579"/>
                </a:lnTo>
                <a:cubicBezTo>
                  <a:pt x="284429" y="3904982"/>
                  <a:pt x="93601" y="3332609"/>
                  <a:pt x="25211" y="2748129"/>
                </a:cubicBezTo>
                <a:close/>
                <a:moveTo>
                  <a:pt x="5032203" y="1481298"/>
                </a:moveTo>
                <a:lnTo>
                  <a:pt x="5295168" y="1737316"/>
                </a:lnTo>
                <a:cubicBezTo>
                  <a:pt x="5455799" y="1909377"/>
                  <a:pt x="5602283" y="2095127"/>
                  <a:pt x="5732623" y="2292798"/>
                </a:cubicBezTo>
                <a:lnTo>
                  <a:pt x="5792457" y="2392513"/>
                </a:lnTo>
                <a:lnTo>
                  <a:pt x="5792457" y="6754799"/>
                </a:lnTo>
                <a:lnTo>
                  <a:pt x="5200274" y="6754799"/>
                </a:lnTo>
                <a:lnTo>
                  <a:pt x="5120381" y="6595475"/>
                </a:lnTo>
                <a:cubicBezTo>
                  <a:pt x="4901489" y="6210721"/>
                  <a:pt x="4620532" y="5858135"/>
                  <a:pt x="4282992" y="5554426"/>
                </a:cubicBezTo>
                <a:lnTo>
                  <a:pt x="4190235" y="5478043"/>
                </a:lnTo>
                <a:lnTo>
                  <a:pt x="4118933" y="5231556"/>
                </a:lnTo>
                <a:cubicBezTo>
                  <a:pt x="4061162" y="4993267"/>
                  <a:pt x="4023529" y="4746591"/>
                  <a:pt x="4008036" y="4493295"/>
                </a:cubicBezTo>
                <a:cubicBezTo>
                  <a:pt x="3946059" y="3480116"/>
                  <a:pt x="4248555" y="2528883"/>
                  <a:pt x="4802400" y="1767459"/>
                </a:cubicBezTo>
                <a:close/>
                <a:moveTo>
                  <a:pt x="3088861" y="314511"/>
                </a:moveTo>
                <a:lnTo>
                  <a:pt x="3402723" y="504742"/>
                </a:lnTo>
                <a:cubicBezTo>
                  <a:pt x="3890844" y="833422"/>
                  <a:pt x="4312089" y="1265372"/>
                  <a:pt x="4629821" y="1780711"/>
                </a:cubicBezTo>
                <a:lnTo>
                  <a:pt x="4644616" y="1807243"/>
                </a:lnTo>
                <a:lnTo>
                  <a:pt x="4586596" y="1888227"/>
                </a:lnTo>
                <a:cubicBezTo>
                  <a:pt x="4134290" y="2578979"/>
                  <a:pt x="3880513" y="3409784"/>
                  <a:pt x="3903974" y="4297663"/>
                </a:cubicBezTo>
                <a:cubicBezTo>
                  <a:pt x="3909001" y="4487922"/>
                  <a:pt x="3926601" y="4674893"/>
                  <a:pt x="3955960" y="4857801"/>
                </a:cubicBezTo>
                <a:lnTo>
                  <a:pt x="3974355" y="4958231"/>
                </a:lnTo>
                <a:lnTo>
                  <a:pt x="3903503" y="4785562"/>
                </a:lnTo>
                <a:cubicBezTo>
                  <a:pt x="3752479" y="4443857"/>
                  <a:pt x="3553760" y="4118348"/>
                  <a:pt x="3307489" y="3819211"/>
                </a:cubicBezTo>
                <a:lnTo>
                  <a:pt x="3178011" y="3670523"/>
                </a:lnTo>
                <a:lnTo>
                  <a:pt x="3031102" y="3495008"/>
                </a:lnTo>
                <a:cubicBezTo>
                  <a:pt x="2947003" y="3399996"/>
                  <a:pt x="2859565" y="3309698"/>
                  <a:pt x="2769114" y="3224132"/>
                </a:cubicBezTo>
                <a:lnTo>
                  <a:pt x="2686927" y="3152966"/>
                </a:lnTo>
                <a:lnTo>
                  <a:pt x="2678163" y="3114096"/>
                </a:lnTo>
                <a:cubicBezTo>
                  <a:pt x="2505321" y="2259844"/>
                  <a:pt x="2607249" y="1403327"/>
                  <a:pt x="2929398" y="645069"/>
                </a:cubicBezTo>
                <a:close/>
                <a:moveTo>
                  <a:pt x="504990" y="0"/>
                </a:moveTo>
                <a:lnTo>
                  <a:pt x="860734" y="90236"/>
                </a:lnTo>
                <a:cubicBezTo>
                  <a:pt x="1423585" y="261969"/>
                  <a:pt x="1952644" y="552007"/>
                  <a:pt x="2407073" y="952036"/>
                </a:cubicBezTo>
                <a:lnTo>
                  <a:pt x="2655607" y="1190924"/>
                </a:lnTo>
                <a:lnTo>
                  <a:pt x="2640974" y="1240941"/>
                </a:lnTo>
                <a:cubicBezTo>
                  <a:pt x="2488711" y="1842851"/>
                  <a:pt x="2468279" y="2484971"/>
                  <a:pt x="2602390" y="3124737"/>
                </a:cubicBezTo>
                <a:lnTo>
                  <a:pt x="2608895" y="3152682"/>
                </a:lnTo>
                <a:lnTo>
                  <a:pt x="2387135" y="2990396"/>
                </a:lnTo>
                <a:cubicBezTo>
                  <a:pt x="1927981" y="2684566"/>
                  <a:pt x="1422700" y="2479088"/>
                  <a:pt x="901671" y="2373321"/>
                </a:cubicBezTo>
                <a:lnTo>
                  <a:pt x="718687" y="2342151"/>
                </a:lnTo>
                <a:lnTo>
                  <a:pt x="699296" y="2294436"/>
                </a:lnTo>
                <a:cubicBezTo>
                  <a:pt x="460766" y="1668479"/>
                  <a:pt x="381039" y="1006455"/>
                  <a:pt x="449055" y="3627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237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AFD256D4-F82D-4EF3-B6CC-925A98ECAAC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4A51A-181B-4B58-B35A-1F6224EB9AA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D408A2-3577-4E1F-94AC-4849DAE75D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3055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92000" cy="410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71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2BC794-1142-40C0-AE13-13A13374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044D45C-DEF4-4CC4-8758-D6A40A81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EEFA275-1587-4EFE-8160-6C273DEC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38E-C630-42DE-A42C-4A32E2677067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38881CA-E655-46B3-BFD3-5CCAA0D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C0D4BF1-CB7F-4EE8-8953-0E0D700C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E27-ED18-4A66-A4F8-77D51F74B7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1083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791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831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3B867E3-38AB-4476-8632-34EDFC59DB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94A74E82-B34D-4C4B-B00A-63C2E0C1481F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accent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5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673240" y="1141827"/>
            <a:ext cx="10862268" cy="50543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29977" y="653142"/>
            <a:ext cx="4824557" cy="5054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838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FCCA3A-A18D-428D-936C-AE61C9E25B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7227683" cy="6858000"/>
          </a:xfrm>
          <a:custGeom>
            <a:avLst/>
            <a:gdLst>
              <a:gd name="connsiteX0" fmla="*/ 0 w 7227683"/>
              <a:gd name="connsiteY0" fmla="*/ 0 h 6858000"/>
              <a:gd name="connsiteX1" fmla="*/ 40369 w 7227683"/>
              <a:gd name="connsiteY1" fmla="*/ 0 h 6858000"/>
              <a:gd name="connsiteX2" fmla="*/ 40423 w 7227683"/>
              <a:gd name="connsiteY2" fmla="*/ 2 h 6858000"/>
              <a:gd name="connsiteX3" fmla="*/ 6096000 w 7227683"/>
              <a:gd name="connsiteY3" fmla="*/ 2 h 6858000"/>
              <a:gd name="connsiteX4" fmla="*/ 6096000 w 7227683"/>
              <a:gd name="connsiteY4" fmla="*/ 2297317 h 6858000"/>
              <a:gd name="connsiteX5" fmla="*/ 7227683 w 7227683"/>
              <a:gd name="connsiteY5" fmla="*/ 3429000 h 6858000"/>
              <a:gd name="connsiteX6" fmla="*/ 6096000 w 7227683"/>
              <a:gd name="connsiteY6" fmla="*/ 4560683 h 6858000"/>
              <a:gd name="connsiteX7" fmla="*/ 6096000 w 7227683"/>
              <a:gd name="connsiteY7" fmla="*/ 6858000 h 6858000"/>
              <a:gd name="connsiteX8" fmla="*/ 0 w 7227683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7683" h="6858000">
                <a:moveTo>
                  <a:pt x="0" y="0"/>
                </a:moveTo>
                <a:lnTo>
                  <a:pt x="40369" y="0"/>
                </a:lnTo>
                <a:lnTo>
                  <a:pt x="40423" y="2"/>
                </a:lnTo>
                <a:lnTo>
                  <a:pt x="6096000" y="2"/>
                </a:lnTo>
                <a:lnTo>
                  <a:pt x="6096000" y="2297317"/>
                </a:lnTo>
                <a:lnTo>
                  <a:pt x="7227683" y="3429000"/>
                </a:lnTo>
                <a:lnTo>
                  <a:pt x="6096000" y="4560683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882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6B8F8AF-9847-411A-8CEE-66E1DE91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68C7992-30C1-4266-9C74-FE20CD3E1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7715BC6-E7B7-4E1D-8432-D9D545A6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38E-C630-42DE-A42C-4A32E2677067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BA704D3-17D8-406F-B694-41BBCEB9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AE70976-AFC8-4A21-BBC7-41C1BEA7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E27-ED18-4A66-A4F8-77D51F74B7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163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6ED3B48-5117-4704-940D-F4B0E774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AC25D19-07C5-4C45-BF8E-30A56033F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FF97F49C-1C19-4EE1-B95D-0DF1378D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2B1E62F0-FACA-4919-90B2-23194044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38E-C630-42DE-A42C-4A32E2677067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2C9ABE63-6474-4FCF-9C3A-1225172E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61604AA7-D569-4A82-A264-5159A7B5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E27-ED18-4A66-A4F8-77D51F74B7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343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FB8F5DA-B0D9-4927-802C-EEFB542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0090BB0-A09B-43D2-83F2-8EFFFFEE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24AF37A4-CF7D-4D02-ADB0-7E83C4DA9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A2585FB2-D384-4853-9555-3135E84B7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026F0214-55E6-4558-8159-1FAAEEB7B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B6D19BF8-E03F-4D4C-834A-7CD73046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38E-C630-42DE-A42C-4A32E2677067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63F5D3E3-02A2-41F1-B01F-7948D616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515A0A01-E782-4443-84D6-6021E8AA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E27-ED18-4A66-A4F8-77D51F74B7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526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9ED5BEC-B810-46FB-85D4-C81529A1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2B5EF4E9-7EC4-4286-A305-BEA3645E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38E-C630-42DE-A42C-4A32E2677067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B17032BA-6A5E-4F58-AFCD-0249A59A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98506168-7D2F-4B50-A12E-2E3C9635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E27-ED18-4A66-A4F8-77D51F74B7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306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7407E8FA-A26D-4221-B99B-151D7070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38E-C630-42DE-A42C-4A32E2677067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C9F49D04-5799-4DFB-8C1E-B41DFA21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7844765C-58FF-4747-8A5D-45A04B24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E27-ED18-4A66-A4F8-77D51F74B7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89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9FA278D-F72A-488A-870A-CA9079D2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6B7E8E6-7A6D-4D41-A01A-E4D0AABD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F6408214-AAE4-4626-B323-EE810520B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5D5D69FD-E3BE-4027-AFCD-8614C8D7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38E-C630-42DE-A42C-4A32E2677067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F31236B1-6FF4-4B6B-95F3-F72710F7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90AC10B3-2496-408D-B8F9-205E4033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E27-ED18-4A66-A4F8-77D51F74B7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453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C92F8B5-A2B7-4238-BDB8-D7EBC146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AC3A050F-0519-466D-A178-51BA8BAF5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F35EA2B6-C96C-436E-8D7F-C4FB36275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71446F8-1316-45D3-8B49-77C74BCA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B38E-C630-42DE-A42C-4A32E2677067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FC70BFAF-2C58-450C-83B4-1786A533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17AC230-B93C-4573-B753-054709D7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E27-ED18-4A66-A4F8-77D51F74B7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53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95ED3167-0CA0-455C-B5BE-1429B2EE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8D9066E-BBC9-4962-A434-8C72B873B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5A841A4-4BB1-481C-B8F7-A98D173BC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B38E-C630-42DE-A42C-4A32E2677067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F6085B9-19D8-4A4C-ABF9-974CA2970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DAFAEA7-3FAE-4ABC-8B56-D58065C8D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60E27-ED18-4A66-A4F8-77D51F74B7F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491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9" r:id="rId19"/>
    <p:sldLayoutId id="2147483671" r:id="rId20"/>
    <p:sldLayoutId id="2147483672" r:id="rId21"/>
    <p:sldLayoutId id="2147483673" r:id="rId22"/>
    <p:sldLayoutId id="2147483675" r:id="rId23"/>
    <p:sldLayoutId id="2147483676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649043-3C96-40D2-82C8-6F5BC7E99E75}"/>
              </a:ext>
            </a:extLst>
          </p:cNvPr>
          <p:cNvSpPr txBox="1"/>
          <p:nvPr/>
        </p:nvSpPr>
        <p:spPr>
          <a:xfrm>
            <a:off x="783696" y="657948"/>
            <a:ext cx="65076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ASSALAMU’ALAIKUM WARAHMATULLAHI WABARAKATUH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8D301-3812-46DE-B9FE-186A506EF664}"/>
              </a:ext>
            </a:extLst>
          </p:cNvPr>
          <p:cNvSpPr txBox="1"/>
          <p:nvPr/>
        </p:nvSpPr>
        <p:spPr>
          <a:xfrm>
            <a:off x="8567303" y="1486571"/>
            <a:ext cx="292846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자유형: 도형 13">
            <a:extLst>
              <a:ext uri="{FF2B5EF4-FFF2-40B4-BE49-F238E27FC236}">
                <a16:creationId xmlns:a16="http://schemas.microsoft.com/office/drawing/2014/main" id="{332A9D14-C6CC-48BE-89A7-BF94B21926E8}"/>
              </a:ext>
            </a:extLst>
          </p:cNvPr>
          <p:cNvSpPr/>
          <p:nvPr/>
        </p:nvSpPr>
        <p:spPr>
          <a:xfrm>
            <a:off x="9015004" y="613376"/>
            <a:ext cx="588430" cy="544215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A70105-3EDC-4703-B06A-8F561353990D}"/>
              </a:ext>
            </a:extLst>
          </p:cNvPr>
          <p:cNvSpPr txBox="1"/>
          <p:nvPr/>
        </p:nvSpPr>
        <p:spPr>
          <a:xfrm>
            <a:off x="4707476" y="6105931"/>
            <a:ext cx="68350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1"/>
                </a:solidFill>
                <a:cs typeface="Arial" pitchFamily="34" charset="0"/>
              </a:rPr>
              <a:t>TATI ROHAETI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3" name="Tampungan Gambar 12">
            <a:extLst>
              <a:ext uri="{FF2B5EF4-FFF2-40B4-BE49-F238E27FC236}">
                <a16:creationId xmlns:a16="http://schemas.microsoft.com/office/drawing/2014/main" id="{5B20B665-AB9E-44F0-BB6D-BD16190F5AE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9" b="18719"/>
          <a:stretch>
            <a:fillRect/>
          </a:stretch>
        </p:blipFill>
        <p:spPr>
          <a:xfrm>
            <a:off x="366998" y="1473557"/>
            <a:ext cx="10893040" cy="4542818"/>
          </a:xfrm>
        </p:spPr>
      </p:pic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93">
            <a:extLst>
              <a:ext uri="{FF2B5EF4-FFF2-40B4-BE49-F238E27FC236}">
                <a16:creationId xmlns:a16="http://schemas.microsoft.com/office/drawing/2014/main" id="{D7F6CE48-946C-4C91-8EB5-BFE3F3540B06}"/>
              </a:ext>
            </a:extLst>
          </p:cNvPr>
          <p:cNvGrpSpPr/>
          <p:nvPr/>
        </p:nvGrpSpPr>
        <p:grpSpPr>
          <a:xfrm>
            <a:off x="9669161" y="5505474"/>
            <a:ext cx="2321209" cy="1191417"/>
            <a:chOff x="2867025" y="1771650"/>
            <a:chExt cx="6457950" cy="3314700"/>
          </a:xfrm>
          <a:solidFill>
            <a:schemeClr val="bg1">
              <a:lumMod val="95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F9A302-2134-4B6F-B129-E1D940627FD1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4A5374C-2660-44F4-80B5-6702203CCCCF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AEB297D-4FCF-4E38-8C52-373398EC59E0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02ABAE0-27A1-4AA4-90CA-45CF80142968}"/>
              </a:ext>
            </a:extLst>
          </p:cNvPr>
          <p:cNvGrpSpPr/>
          <p:nvPr/>
        </p:nvGrpSpPr>
        <p:grpSpPr>
          <a:xfrm>
            <a:off x="542739" y="2081660"/>
            <a:ext cx="3376117" cy="1560369"/>
            <a:chOff x="4822352" y="1916832"/>
            <a:chExt cx="3422056" cy="1560369"/>
          </a:xfrm>
        </p:grpSpPr>
        <p:sp>
          <p:nvSpPr>
            <p:cNvPr id="10" name="Text Placeholder 10">
              <a:extLst>
                <a:ext uri="{FF2B5EF4-FFF2-40B4-BE49-F238E27FC236}">
                  <a16:creationId xmlns:a16="http://schemas.microsoft.com/office/drawing/2014/main" id="{E2572673-A695-498D-8086-B48E3B2B7B40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6A41F4-DE9C-4A7F-AAA4-F59C95AB2425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    </a:t>
              </a:r>
            </a:p>
          </p:txBody>
        </p:sp>
      </p:grpSp>
      <p:pic>
        <p:nvPicPr>
          <p:cNvPr id="13" name="Tampungan Gambar 12">
            <a:extLst>
              <a:ext uri="{FF2B5EF4-FFF2-40B4-BE49-F238E27FC236}">
                <a16:creationId xmlns:a16="http://schemas.microsoft.com/office/drawing/2014/main" id="{EC0F554A-7347-4846-A8D9-B086391FB2C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" r="9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876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1440384" y="1759463"/>
            <a:ext cx="317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 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8E5F176-1E9C-4645-B5B5-FF67EEF04C78}"/>
              </a:ext>
            </a:extLst>
          </p:cNvPr>
          <p:cNvSpPr txBox="1">
            <a:spLocks/>
          </p:cNvSpPr>
          <p:nvPr/>
        </p:nvSpPr>
        <p:spPr>
          <a:xfrm>
            <a:off x="1901932" y="4504174"/>
            <a:ext cx="3684288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endParaRPr lang="en-US" altLang="ko-KR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5" name="Tampungan Gambar 14">
            <a:extLst>
              <a:ext uri="{FF2B5EF4-FFF2-40B4-BE49-F238E27FC236}">
                <a16:creationId xmlns:a16="http://schemas.microsoft.com/office/drawing/2014/main" id="{E752B37C-4544-45F4-B1CE-42B9D9E9644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5" r="18185"/>
          <a:stretch>
            <a:fillRect/>
          </a:stretch>
        </p:blipFill>
        <p:spPr/>
      </p:pic>
      <p:sp>
        <p:nvSpPr>
          <p:cNvPr id="17" name="Kotak Teks 16">
            <a:extLst>
              <a:ext uri="{FF2B5EF4-FFF2-40B4-BE49-F238E27FC236}">
                <a16:creationId xmlns:a16="http://schemas.microsoft.com/office/drawing/2014/main" id="{0C2F7FE6-6981-4B6B-AD51-64836181F91F}"/>
              </a:ext>
            </a:extLst>
          </p:cNvPr>
          <p:cNvSpPr txBox="1"/>
          <p:nvPr/>
        </p:nvSpPr>
        <p:spPr>
          <a:xfrm>
            <a:off x="1226489" y="2128795"/>
            <a:ext cx="60946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HIKMAH PUASA RAMADHAN</a:t>
            </a:r>
          </a:p>
          <a:p>
            <a:endParaRPr lang="en-ID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Melatih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kesabaran</a:t>
            </a:r>
            <a:endParaRPr lang="en-ID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Membentuk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akhlaqul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karimah</a:t>
            </a:r>
            <a:endParaRPr lang="en-ID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Mempengaruhi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kondisi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fisik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menjadi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sehat</a:t>
            </a:r>
            <a:endParaRPr lang="en-ID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Menimbulkan</a:t>
            </a:r>
            <a:r>
              <a:rPr lang="en-ID" dirty="0">
                <a:solidFill>
                  <a:schemeClr val="bg1"/>
                </a:solidFill>
              </a:rPr>
              <a:t> rasa </a:t>
            </a:r>
            <a:r>
              <a:rPr lang="en-ID" dirty="0" err="1">
                <a:solidFill>
                  <a:schemeClr val="bg1"/>
                </a:solidFill>
              </a:rPr>
              <a:t>syukur</a:t>
            </a:r>
            <a:endParaRPr lang="en-ID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Meningkatkan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ketakwaan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seseorang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ID" dirty="0">
                <a:solidFill>
                  <a:schemeClr val="bg1"/>
                </a:solidFill>
              </a:rPr>
              <a:t>6.   </a:t>
            </a:r>
            <a:r>
              <a:rPr lang="en-ID" dirty="0" err="1">
                <a:solidFill>
                  <a:schemeClr val="bg1"/>
                </a:solidFill>
              </a:rPr>
              <a:t>Membersihkan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dosa-dosa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ID" dirty="0">
                <a:solidFill>
                  <a:schemeClr val="bg1"/>
                </a:solidFill>
              </a:rPr>
              <a:t>7.   </a:t>
            </a:r>
            <a:r>
              <a:rPr lang="en-ID" dirty="0" err="1">
                <a:solidFill>
                  <a:schemeClr val="bg1"/>
                </a:solidFill>
              </a:rPr>
              <a:t>Membiasakan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hidup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hemat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1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93">
            <a:extLst>
              <a:ext uri="{FF2B5EF4-FFF2-40B4-BE49-F238E27FC236}">
                <a16:creationId xmlns:a16="http://schemas.microsoft.com/office/drawing/2014/main" id="{D7F6CE48-946C-4C91-8EB5-BFE3F3540B06}"/>
              </a:ext>
            </a:extLst>
          </p:cNvPr>
          <p:cNvGrpSpPr/>
          <p:nvPr/>
        </p:nvGrpSpPr>
        <p:grpSpPr>
          <a:xfrm>
            <a:off x="9669161" y="5505474"/>
            <a:ext cx="2321209" cy="1191417"/>
            <a:chOff x="2867025" y="1771650"/>
            <a:chExt cx="6457950" cy="3314700"/>
          </a:xfrm>
          <a:solidFill>
            <a:schemeClr val="bg1">
              <a:lumMod val="95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F9A302-2134-4B6F-B129-E1D940627FD1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4A5374C-2660-44F4-80B5-6702203CCCCF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AEB297D-4FCF-4E38-8C52-373398EC59E0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02ABAE0-27A1-4AA4-90CA-45CF80142968}"/>
              </a:ext>
            </a:extLst>
          </p:cNvPr>
          <p:cNvGrpSpPr/>
          <p:nvPr/>
        </p:nvGrpSpPr>
        <p:grpSpPr>
          <a:xfrm>
            <a:off x="542739" y="2081660"/>
            <a:ext cx="3376117" cy="1560369"/>
            <a:chOff x="4822352" y="1916832"/>
            <a:chExt cx="3422056" cy="1560369"/>
          </a:xfrm>
        </p:grpSpPr>
        <p:sp>
          <p:nvSpPr>
            <p:cNvPr id="10" name="Text Placeholder 10">
              <a:extLst>
                <a:ext uri="{FF2B5EF4-FFF2-40B4-BE49-F238E27FC236}">
                  <a16:creationId xmlns:a16="http://schemas.microsoft.com/office/drawing/2014/main" id="{E2572673-A695-498D-8086-B48E3B2B7B40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6A41F4-DE9C-4A7F-AAA4-F59C95AB2425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    </a:t>
              </a:r>
            </a:p>
          </p:txBody>
        </p:sp>
      </p:grpSp>
      <p:pic>
        <p:nvPicPr>
          <p:cNvPr id="3" name="Tampungan Gambar 2">
            <a:extLst>
              <a:ext uri="{FF2B5EF4-FFF2-40B4-BE49-F238E27FC236}">
                <a16:creationId xmlns:a16="http://schemas.microsoft.com/office/drawing/2014/main" id="{6EAF7EA7-3681-455F-85B4-F246502AE9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" b="4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972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A78AD6-80FD-47E0-B751-026C3DD41131}"/>
              </a:ext>
            </a:extLst>
          </p:cNvPr>
          <p:cNvSpPr txBox="1"/>
          <p:nvPr/>
        </p:nvSpPr>
        <p:spPr>
          <a:xfrm>
            <a:off x="6550382" y="3072857"/>
            <a:ext cx="4772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Allah SWT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berfirman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,"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Ramadhan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yang di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dalamnya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diturunkan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Alquran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petunjuk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manusia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penjelasan-penjelasan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petunjuk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pembeda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antara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benar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yang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batil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)". (QS. Al-Baqarah: 185).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A3180-52E3-440A-8564-F7A682364975}"/>
              </a:ext>
            </a:extLst>
          </p:cNvPr>
          <p:cNvSpPr txBox="1"/>
          <p:nvPr/>
        </p:nvSpPr>
        <p:spPr>
          <a:xfrm>
            <a:off x="6103951" y="1593219"/>
            <a:ext cx="5038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NUZULUL QURAN MERUPAKAN PERISTIWA DITURUNKANNYA ALQURAN  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45A3F-BC59-4405-83A3-E32A3DDF2EF6}"/>
              </a:ext>
            </a:extLst>
          </p:cNvPr>
          <p:cNvSpPr txBox="1"/>
          <p:nvPr/>
        </p:nvSpPr>
        <p:spPr>
          <a:xfrm rot="16200000">
            <a:off x="3094249" y="3177618"/>
            <a:ext cx="446378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bg1"/>
                </a:solidFill>
                <a:cs typeface="Arial" pitchFamily="34" charset="0"/>
              </a:rPr>
              <a:t>PowerPoint Presentation</a:t>
            </a:r>
            <a:endParaRPr lang="ko-KR" altLang="en-US" sz="2667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8" name="Tampungan Gambar 17">
            <a:extLst>
              <a:ext uri="{FF2B5EF4-FFF2-40B4-BE49-F238E27FC236}">
                <a16:creationId xmlns:a16="http://schemas.microsoft.com/office/drawing/2014/main" id="{78066A73-12B8-43CC-AAB0-F93451EFCF2C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8" r="32178"/>
          <a:stretch>
            <a:fillRect/>
          </a:stretch>
        </p:blipFill>
        <p:spPr>
          <a:xfrm>
            <a:off x="278296" y="246490"/>
            <a:ext cx="5629523" cy="6321287"/>
          </a:xfrm>
        </p:spPr>
      </p:pic>
    </p:spTree>
    <p:extLst>
      <p:ext uri="{BB962C8B-B14F-4D97-AF65-F5344CB8AC3E}">
        <p14:creationId xmlns:p14="http://schemas.microsoft.com/office/powerpoint/2010/main" val="115401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535D21C4-FFA4-48D0-AC0A-688C1D839052}"/>
              </a:ext>
            </a:extLst>
          </p:cNvPr>
          <p:cNvSpPr/>
          <p:nvPr/>
        </p:nvSpPr>
        <p:spPr>
          <a:xfrm>
            <a:off x="515850" y="1223827"/>
            <a:ext cx="27828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LAILATUL QODAR ADALAH MALAM PENTING YANG TERJADI PADA BULAN RAMADHAN YANG DALAM ALQURAN DIGAMBARKAN SEBAGAI MALAM YANG LEBIH BAIK DARI SERIBU BULAN</a:t>
            </a:r>
          </a:p>
          <a:p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MALAM 10 HARI TERAKHIR RAMADHAN, DAN TERJADI PADA MALAM-MALAM GANJIL</a:t>
            </a:r>
          </a:p>
        </p:txBody>
      </p:sp>
      <p:sp>
        <p:nvSpPr>
          <p:cNvPr id="6" name="직사각형 3">
            <a:extLst>
              <a:ext uri="{FF2B5EF4-FFF2-40B4-BE49-F238E27FC236}">
                <a16:creationId xmlns:a16="http://schemas.microsoft.com/office/drawing/2014/main" id="{97FB0A46-B6DB-4B38-8DDA-B422E40F8095}"/>
              </a:ext>
            </a:extLst>
          </p:cNvPr>
          <p:cNvSpPr/>
          <p:nvPr/>
        </p:nvSpPr>
        <p:spPr>
          <a:xfrm>
            <a:off x="4941203" y="4330908"/>
            <a:ext cx="49422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KEISTIMEWAAN MALAM LAILATUL QODAR</a:t>
            </a:r>
          </a:p>
        </p:txBody>
      </p:sp>
      <p:sp>
        <p:nvSpPr>
          <p:cNvPr id="7" name="직사각형 12">
            <a:extLst>
              <a:ext uri="{FF2B5EF4-FFF2-40B4-BE49-F238E27FC236}">
                <a16:creationId xmlns:a16="http://schemas.microsoft.com/office/drawing/2014/main" id="{D25C7465-19FA-4732-938D-912F5BE39010}"/>
              </a:ext>
            </a:extLst>
          </p:cNvPr>
          <p:cNvSpPr/>
          <p:nvPr/>
        </p:nvSpPr>
        <p:spPr>
          <a:xfrm>
            <a:off x="4913095" y="4942900"/>
            <a:ext cx="63526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MALAM LEBIH BAIK DARI SERIBU  BULAN</a:t>
            </a:r>
          </a:p>
          <a:p>
            <a:pPr marL="228600" indent="-228600"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TURUNNYA MALAIKAT KE BUMI</a:t>
            </a:r>
          </a:p>
          <a:p>
            <a:pPr marL="228600" indent="-228600"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MALAM PENUH BERKAH</a:t>
            </a:r>
          </a:p>
          <a:p>
            <a:pPr marL="228600" indent="-228600"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PENULISAN TAKDIR DALAM SATU TAHUN DILAUHUL MAHFUZH </a:t>
            </a:r>
          </a:p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( KITAB DIMANA ALLAH SWT MENCATAT SEMUA KEJADIAN DIALAM SEMESTA TERMASUK TAKDIR ATAU KETETAPANNYA ATAS SEMUA MAKHLUK)</a:t>
            </a:r>
          </a:p>
        </p:txBody>
      </p:sp>
      <p:pic>
        <p:nvPicPr>
          <p:cNvPr id="9" name="Tampungan Gambar 8">
            <a:extLst>
              <a:ext uri="{FF2B5EF4-FFF2-40B4-BE49-F238E27FC236}">
                <a16:creationId xmlns:a16="http://schemas.microsoft.com/office/drawing/2014/main" id="{93EC0982-B3D8-4172-9261-6FF29662AD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6" b="6466"/>
          <a:stretch>
            <a:fillRect/>
          </a:stretch>
        </p:blipFill>
        <p:spPr/>
      </p:pic>
      <p:pic>
        <p:nvPicPr>
          <p:cNvPr id="20" name="Tampungan Gambar 19">
            <a:extLst>
              <a:ext uri="{FF2B5EF4-FFF2-40B4-BE49-F238E27FC236}">
                <a16:creationId xmlns:a16="http://schemas.microsoft.com/office/drawing/2014/main" id="{DF559880-75E6-44B6-AB28-6E85CA37DF49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0" b="27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11">
            <a:extLst>
              <a:ext uri="{FF2B5EF4-FFF2-40B4-BE49-F238E27FC236}">
                <a16:creationId xmlns:a16="http://schemas.microsoft.com/office/drawing/2014/main" id="{085FBBB5-4299-42DB-A0D5-299D48781A5C}"/>
              </a:ext>
            </a:extLst>
          </p:cNvPr>
          <p:cNvSpPr/>
          <p:nvPr/>
        </p:nvSpPr>
        <p:spPr>
          <a:xfrm rot="14051618" flipH="1">
            <a:off x="9822018" y="4501093"/>
            <a:ext cx="1877147" cy="159427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BAD21-D4A9-4FC9-83CA-E84C458F63C7}"/>
              </a:ext>
            </a:extLst>
          </p:cNvPr>
          <p:cNvSpPr txBox="1"/>
          <p:nvPr/>
        </p:nvSpPr>
        <p:spPr>
          <a:xfrm>
            <a:off x="6978473" y="2501055"/>
            <a:ext cx="4257498" cy="51706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HDDGGDVZVZVZVBZBXBBXXNNXNXNXN3TAT5%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그룹 2">
            <a:extLst>
              <a:ext uri="{FF2B5EF4-FFF2-40B4-BE49-F238E27FC236}">
                <a16:creationId xmlns:a16="http://schemas.microsoft.com/office/drawing/2014/main" id="{5FEEA55D-1E7A-4D27-B848-C828FDDE78D7}"/>
              </a:ext>
            </a:extLst>
          </p:cNvPr>
          <p:cNvGrpSpPr/>
          <p:nvPr/>
        </p:nvGrpSpPr>
        <p:grpSpPr>
          <a:xfrm>
            <a:off x="3809747" y="5633139"/>
            <a:ext cx="4320000" cy="923330"/>
            <a:chOff x="7319298" y="1641574"/>
            <a:chExt cx="4320000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E9897-61E8-4B46-907E-B429EA747BE5}"/>
                </a:ext>
              </a:extLst>
            </p:cNvPr>
            <p:cNvSpPr txBox="1"/>
            <p:nvPr/>
          </p:nvSpPr>
          <p:spPr>
            <a:xfrm>
              <a:off x="7319298" y="1918573"/>
              <a:ext cx="43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9151AF-0955-41B1-AF5C-DD9EE5BD4AB6}"/>
                </a:ext>
              </a:extLst>
            </p:cNvPr>
            <p:cNvSpPr txBox="1"/>
            <p:nvPr/>
          </p:nvSpPr>
          <p:spPr>
            <a:xfrm>
              <a:off x="7319298" y="1641574"/>
              <a:ext cx="432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3AEE771-F028-4D8E-AF89-A771C201A488}"/>
              </a:ext>
            </a:extLst>
          </p:cNvPr>
          <p:cNvSpPr txBox="1"/>
          <p:nvPr/>
        </p:nvSpPr>
        <p:spPr>
          <a:xfrm>
            <a:off x="5284158" y="146119"/>
            <a:ext cx="618308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6600" dirty="0">
                <a:solidFill>
                  <a:schemeClr val="bg1"/>
                </a:solidFill>
                <a:latin typeface="+mj-lt"/>
                <a:cs typeface="Arial" pitchFamily="34" charset="0"/>
              </a:rPr>
              <a:t>SOCIAL MEDIA</a:t>
            </a:r>
            <a:endParaRPr lang="ko-KR" altLang="en-US" sz="6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8" name="Tampungan Gambar 17">
            <a:extLst>
              <a:ext uri="{FF2B5EF4-FFF2-40B4-BE49-F238E27FC236}">
                <a16:creationId xmlns:a16="http://schemas.microsoft.com/office/drawing/2014/main" id="{E6B44998-C2C2-4548-AA35-14F4E7A5C2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7" b="94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883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다이아몬드 2">
            <a:extLst>
              <a:ext uri="{FF2B5EF4-FFF2-40B4-BE49-F238E27FC236}">
                <a16:creationId xmlns:a16="http://schemas.microsoft.com/office/drawing/2014/main" id="{C823E01E-3AD9-4D72-8505-532AB1791248}"/>
              </a:ext>
            </a:extLst>
          </p:cNvPr>
          <p:cNvSpPr/>
          <p:nvPr/>
        </p:nvSpPr>
        <p:spPr>
          <a:xfrm>
            <a:off x="5290846" y="2551794"/>
            <a:ext cx="1754414" cy="1754414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A019F3-F8E3-4A59-B79C-EF99C467D3CA}"/>
              </a:ext>
            </a:extLst>
          </p:cNvPr>
          <p:cNvGrpSpPr/>
          <p:nvPr/>
        </p:nvGrpSpPr>
        <p:grpSpPr>
          <a:xfrm>
            <a:off x="8309923" y="5482991"/>
            <a:ext cx="3301941" cy="531949"/>
            <a:chOff x="7742163" y="5284704"/>
            <a:chExt cx="3816000" cy="5319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D9E09-4E3C-4F78-9071-1C0ABBDC840B}"/>
                </a:ext>
              </a:extLst>
            </p:cNvPr>
            <p:cNvSpPr txBox="1"/>
            <p:nvPr/>
          </p:nvSpPr>
          <p:spPr>
            <a:xfrm>
              <a:off x="7742163" y="5284704"/>
              <a:ext cx="3816000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22142C-25CE-4CA7-8810-375F76B5AEF4}"/>
                </a:ext>
              </a:extLst>
            </p:cNvPr>
            <p:cNvSpPr txBox="1"/>
            <p:nvPr/>
          </p:nvSpPr>
          <p:spPr>
            <a:xfrm>
              <a:off x="7742163" y="5539654"/>
              <a:ext cx="3816000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</p:grp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4E12DE00-3282-48A6-B691-FAAB0CD78F2A}"/>
              </a:ext>
            </a:extLst>
          </p:cNvPr>
          <p:cNvSpPr/>
          <p:nvPr/>
        </p:nvSpPr>
        <p:spPr>
          <a:xfrm>
            <a:off x="7322549" y="3561806"/>
            <a:ext cx="710084" cy="71008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Round Same Side Corner Rectangle 11">
            <a:extLst>
              <a:ext uri="{FF2B5EF4-FFF2-40B4-BE49-F238E27FC236}">
                <a16:creationId xmlns:a16="http://schemas.microsoft.com/office/drawing/2014/main" id="{C9E9CABF-FA38-4EF1-96AC-23DB2E9BBBB4}"/>
              </a:ext>
            </a:extLst>
          </p:cNvPr>
          <p:cNvSpPr/>
          <p:nvPr/>
        </p:nvSpPr>
        <p:spPr>
          <a:xfrm rot="9900000">
            <a:off x="7519991" y="4694108"/>
            <a:ext cx="354635" cy="30119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E326DA9A-379C-438D-86F5-294516B4B64D}"/>
              </a:ext>
            </a:extLst>
          </p:cNvPr>
          <p:cNvSpPr/>
          <p:nvPr/>
        </p:nvSpPr>
        <p:spPr>
          <a:xfrm>
            <a:off x="7322549" y="2373084"/>
            <a:ext cx="710084" cy="7100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40E9B030-CF86-4888-9261-C759A635B9B4}"/>
              </a:ext>
            </a:extLst>
          </p:cNvPr>
          <p:cNvSpPr/>
          <p:nvPr/>
        </p:nvSpPr>
        <p:spPr>
          <a:xfrm>
            <a:off x="7523455" y="2614332"/>
            <a:ext cx="293552" cy="22548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037437AD-6278-474D-8126-401AF87C6C9B}"/>
              </a:ext>
            </a:extLst>
          </p:cNvPr>
          <p:cNvSpPr/>
          <p:nvPr/>
        </p:nvSpPr>
        <p:spPr>
          <a:xfrm>
            <a:off x="7526999" y="3632874"/>
            <a:ext cx="298451" cy="25756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9" name="제목 3">
            <a:extLst>
              <a:ext uri="{FF2B5EF4-FFF2-40B4-BE49-F238E27FC236}">
                <a16:creationId xmlns:a16="http://schemas.microsoft.com/office/drawing/2014/main" id="{2710669A-30B0-4A87-9FB0-94FDAE590EBE}"/>
              </a:ext>
            </a:extLst>
          </p:cNvPr>
          <p:cNvSpPr txBox="1">
            <a:spLocks/>
          </p:cNvSpPr>
          <p:nvPr/>
        </p:nvSpPr>
        <p:spPr>
          <a:xfrm>
            <a:off x="8228632" y="1835302"/>
            <a:ext cx="4653078" cy="159369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BARAKALLAH</a:t>
            </a:r>
          </a:p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TERIMA KASI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Chord 15">
            <a:extLst>
              <a:ext uri="{FF2B5EF4-FFF2-40B4-BE49-F238E27FC236}">
                <a16:creationId xmlns:a16="http://schemas.microsoft.com/office/drawing/2014/main" id="{68A567D7-3A3E-49D7-822A-57CBAC1F2483}"/>
              </a:ext>
            </a:extLst>
          </p:cNvPr>
          <p:cNvSpPr/>
          <p:nvPr/>
        </p:nvSpPr>
        <p:spPr>
          <a:xfrm>
            <a:off x="5988162" y="3067375"/>
            <a:ext cx="355487" cy="77505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5" name="Tampungan Gambar 24">
            <a:extLst>
              <a:ext uri="{FF2B5EF4-FFF2-40B4-BE49-F238E27FC236}">
                <a16:creationId xmlns:a16="http://schemas.microsoft.com/office/drawing/2014/main" id="{DB87623D-04FE-4C52-A7A6-2C84F4D06C2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3" r="8803"/>
          <a:stretch>
            <a:fillRect/>
          </a:stretch>
        </p:blipFill>
        <p:spPr/>
      </p:pic>
      <p:sp>
        <p:nvSpPr>
          <p:cNvPr id="28" name="제목 3">
            <a:extLst>
              <a:ext uri="{FF2B5EF4-FFF2-40B4-BE49-F238E27FC236}">
                <a16:creationId xmlns:a16="http://schemas.microsoft.com/office/drawing/2014/main" id="{3EF7C013-0B17-4EDC-AD00-865A0E66CEB4}"/>
              </a:ext>
            </a:extLst>
          </p:cNvPr>
          <p:cNvSpPr txBox="1">
            <a:spLocks/>
          </p:cNvSpPr>
          <p:nvPr/>
        </p:nvSpPr>
        <p:spPr>
          <a:xfrm>
            <a:off x="7423682" y="621226"/>
            <a:ext cx="4653078" cy="159369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WALHAMDULILLAHIROBBIL’ALAMIIN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Kotak Teks 29">
            <a:extLst>
              <a:ext uri="{FF2B5EF4-FFF2-40B4-BE49-F238E27FC236}">
                <a16:creationId xmlns:a16="http://schemas.microsoft.com/office/drawing/2014/main" id="{09816C6C-4B39-42BD-BC9B-C36942FF3A83}"/>
              </a:ext>
            </a:extLst>
          </p:cNvPr>
          <p:cNvSpPr txBox="1"/>
          <p:nvPr/>
        </p:nvSpPr>
        <p:spPr>
          <a:xfrm>
            <a:off x="8269228" y="3683950"/>
            <a:ext cx="6442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SUKSES MULIA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377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93">
            <a:extLst>
              <a:ext uri="{FF2B5EF4-FFF2-40B4-BE49-F238E27FC236}">
                <a16:creationId xmlns:a16="http://schemas.microsoft.com/office/drawing/2014/main" id="{D7F6CE48-946C-4C91-8EB5-BFE3F3540B06}"/>
              </a:ext>
            </a:extLst>
          </p:cNvPr>
          <p:cNvGrpSpPr/>
          <p:nvPr/>
        </p:nvGrpSpPr>
        <p:grpSpPr>
          <a:xfrm>
            <a:off x="9669161" y="5505474"/>
            <a:ext cx="2321209" cy="1191417"/>
            <a:chOff x="2867025" y="1771650"/>
            <a:chExt cx="6457950" cy="3314700"/>
          </a:xfrm>
          <a:solidFill>
            <a:schemeClr val="bg1">
              <a:lumMod val="95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F9A302-2134-4B6F-B129-E1D940627FD1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4A5374C-2660-44F4-80B5-6702203CCCCF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AEB297D-4FCF-4E38-8C52-373398EC59E0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02ABAE0-27A1-4AA4-90CA-45CF80142968}"/>
              </a:ext>
            </a:extLst>
          </p:cNvPr>
          <p:cNvGrpSpPr/>
          <p:nvPr/>
        </p:nvGrpSpPr>
        <p:grpSpPr>
          <a:xfrm>
            <a:off x="542739" y="2081660"/>
            <a:ext cx="3376117" cy="1560369"/>
            <a:chOff x="4822352" y="1916832"/>
            <a:chExt cx="3422056" cy="1560369"/>
          </a:xfrm>
        </p:grpSpPr>
        <p:sp>
          <p:nvSpPr>
            <p:cNvPr id="10" name="Text Placeholder 10">
              <a:extLst>
                <a:ext uri="{FF2B5EF4-FFF2-40B4-BE49-F238E27FC236}">
                  <a16:creationId xmlns:a16="http://schemas.microsoft.com/office/drawing/2014/main" id="{E2572673-A695-498D-8086-B48E3B2B7B40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6A41F4-DE9C-4A7F-AAA4-F59C95AB2425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    </a:t>
              </a:r>
            </a:p>
          </p:txBody>
        </p:sp>
      </p:grpSp>
      <p:pic>
        <p:nvPicPr>
          <p:cNvPr id="3" name="Tampungan Gambar 2">
            <a:extLst>
              <a:ext uri="{FF2B5EF4-FFF2-40B4-BE49-F238E27FC236}">
                <a16:creationId xmlns:a16="http://schemas.microsoft.com/office/drawing/2014/main" id="{4FFF1D6F-432B-47F1-9BEC-6DE51AD219F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3" r="8653"/>
          <a:stretch>
            <a:fillRect/>
          </a:stretch>
        </p:blipFill>
        <p:spPr>
          <a:xfrm>
            <a:off x="427413" y="633513"/>
            <a:ext cx="10101086" cy="5305954"/>
          </a:xfrm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>
            <a:extLst>
              <a:ext uri="{FF2B5EF4-FFF2-40B4-BE49-F238E27FC236}">
                <a16:creationId xmlns:a16="http://schemas.microsoft.com/office/drawing/2014/main" id="{FA721144-4443-4CC5-9358-A9C70BE45EFB}"/>
              </a:ext>
            </a:extLst>
          </p:cNvPr>
          <p:cNvSpPr/>
          <p:nvPr/>
        </p:nvSpPr>
        <p:spPr>
          <a:xfrm>
            <a:off x="414736" y="3167390"/>
            <a:ext cx="6033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NAMA-NAMA BULAN HIJRIYAH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9C921-14C5-4D56-A603-C1194F407B4C}"/>
              </a:ext>
            </a:extLst>
          </p:cNvPr>
          <p:cNvSpPr txBox="1"/>
          <p:nvPr/>
        </p:nvSpPr>
        <p:spPr>
          <a:xfrm>
            <a:off x="313394" y="4549674"/>
            <a:ext cx="6826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1.BULAN MUHARAM (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disucikan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BULAN SAFAR (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dikosongkan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BULAN RABIUL AWAL (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Musim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Semi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4.BULAN RABIUL AKHIR (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Musim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Semi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Kedua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5.BULAN  JUMADIL ULA (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Musim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kering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6. BULAN JUMADIL AKHIR (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Musim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Kering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Kedua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7. BULAN RAJAB (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Pujian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8. BULAN SYA’BAN (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Pembagian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9. BULAN RAMADHAN (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sangat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panas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)(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10. BULAN SYAWAL (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Berburu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11. BULAN ZULKAIDAH (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Istirahat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12. BULAN ZULHIJJAH (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Haji)</a:t>
            </a:r>
          </a:p>
        </p:txBody>
      </p:sp>
      <p:pic>
        <p:nvPicPr>
          <p:cNvPr id="15" name="Tampungan Gambar 14">
            <a:extLst>
              <a:ext uri="{FF2B5EF4-FFF2-40B4-BE49-F238E27FC236}">
                <a16:creationId xmlns:a16="http://schemas.microsoft.com/office/drawing/2014/main" id="{B7DDC61A-F676-41DD-8982-4607BEE62726}"/>
              </a:ext>
            </a:extLst>
          </p:cNvPr>
          <p:cNvPicPr>
            <a:picLocks noGrp="1" noChangeAspect="1"/>
          </p:cNvPicPr>
          <p:nvPr>
            <p:ph type="pic" sz="quarter" idx="6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 r="14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378574-C82F-4300-A087-B1D71E2FBD8E}"/>
              </a:ext>
            </a:extLst>
          </p:cNvPr>
          <p:cNvSpPr txBox="1"/>
          <p:nvPr/>
        </p:nvSpPr>
        <p:spPr>
          <a:xfrm>
            <a:off x="6592770" y="1337835"/>
            <a:ext cx="370156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cs typeface="Arial" pitchFamily="34" charset="0"/>
              </a:rPr>
              <a:t>ADALAH</a:t>
            </a:r>
            <a:r>
              <a:rPr lang="en-US" altLang="ko-KR" sz="1400" dirty="0">
                <a:cs typeface="Arial" pitchFamily="34" charset="0"/>
              </a:rPr>
              <a:t> BULAN KESEMBILAN DALAM KALENDER HIJRIYAH DAN MERUPAKAN SAAT TERJADINYA MUSIM PANAS YANG SANGAT MENYENGAT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EE76F-C6AE-4F3A-9C17-57A12AE8D53D}"/>
              </a:ext>
            </a:extLst>
          </p:cNvPr>
          <p:cNvSpPr txBox="1"/>
          <p:nvPr/>
        </p:nvSpPr>
        <p:spPr>
          <a:xfrm>
            <a:off x="6583682" y="718435"/>
            <a:ext cx="37015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RAMADHAN </a:t>
            </a:r>
            <a:endParaRPr lang="en-US" altLang="ko-KR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9" name="Group 33">
            <a:extLst>
              <a:ext uri="{FF2B5EF4-FFF2-40B4-BE49-F238E27FC236}">
                <a16:creationId xmlns:a16="http://schemas.microsoft.com/office/drawing/2014/main" id="{0331E72B-CE29-4317-8B7D-EE901902B0B4}"/>
              </a:ext>
            </a:extLst>
          </p:cNvPr>
          <p:cNvGrpSpPr/>
          <p:nvPr/>
        </p:nvGrpSpPr>
        <p:grpSpPr>
          <a:xfrm>
            <a:off x="6592770" y="2756755"/>
            <a:ext cx="3859350" cy="1169551"/>
            <a:chOff x="-76212" y="1255360"/>
            <a:chExt cx="5959643" cy="1169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1A69F9-1E48-40EF-98A3-D1DA6BE34685}"/>
                </a:ext>
              </a:extLst>
            </p:cNvPr>
            <p:cNvSpPr txBox="1"/>
            <p:nvPr/>
          </p:nvSpPr>
          <p:spPr>
            <a:xfrm>
              <a:off x="-76212" y="1255360"/>
              <a:ext cx="4928532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cs typeface="Arial" pitchFamily="34" charset="0"/>
                </a:rPr>
                <a:t>RAMADHAN DIRAYAKAN UMAT MUSLIM SELURUH DUNIA DENGAN PUASA DAN MEMPERINGATI WAHYU PERTAMA YANG TURUN KEPADA NABI MUHAMMAD SAW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E0D57B-53C7-460D-B440-466DE55E0BB5}"/>
                </a:ext>
              </a:extLst>
            </p:cNvPr>
            <p:cNvSpPr txBox="1"/>
            <p:nvPr/>
          </p:nvSpPr>
          <p:spPr>
            <a:xfrm>
              <a:off x="972820" y="1783625"/>
              <a:ext cx="49106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cs typeface="Arial" pitchFamily="34" charset="0"/>
                </a:rPr>
                <a:t>. </a:t>
              </a:r>
            </a:p>
          </p:txBody>
        </p:sp>
      </p:grpSp>
      <p:grpSp>
        <p:nvGrpSpPr>
          <p:cNvPr id="12" name="Group 33">
            <a:extLst>
              <a:ext uri="{FF2B5EF4-FFF2-40B4-BE49-F238E27FC236}">
                <a16:creationId xmlns:a16="http://schemas.microsoft.com/office/drawing/2014/main" id="{4ECD8D8D-5E0E-49C7-844C-345561363A9F}"/>
              </a:ext>
            </a:extLst>
          </p:cNvPr>
          <p:cNvGrpSpPr/>
          <p:nvPr/>
        </p:nvGrpSpPr>
        <p:grpSpPr>
          <a:xfrm>
            <a:off x="6583682" y="4493282"/>
            <a:ext cx="3191622" cy="502548"/>
            <a:chOff x="-475010" y="1114177"/>
            <a:chExt cx="4928532" cy="502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C500AA-B30E-445E-8D6F-429B4CB99F76}"/>
                </a:ext>
              </a:extLst>
            </p:cNvPr>
            <p:cNvSpPr txBox="1"/>
            <p:nvPr/>
          </p:nvSpPr>
          <p:spPr>
            <a:xfrm>
              <a:off x="-475010" y="1114177"/>
              <a:ext cx="492853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5D394C-A363-4F4D-831D-4B30B47CA8E6}"/>
                </a:ext>
              </a:extLst>
            </p:cNvPr>
            <p:cNvSpPr txBox="1"/>
            <p:nvPr/>
          </p:nvSpPr>
          <p:spPr>
            <a:xfrm>
              <a:off x="-460976" y="1339726"/>
              <a:ext cx="4910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616A109-679F-4472-83D9-DEB5F657A511}"/>
              </a:ext>
            </a:extLst>
          </p:cNvPr>
          <p:cNvSpPr txBox="1"/>
          <p:nvPr/>
        </p:nvSpPr>
        <p:spPr>
          <a:xfrm>
            <a:off x="7948247" y="4580331"/>
            <a:ext cx="3180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 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2EBEB7C2-D7C3-497B-80DB-D6B9144C801F}"/>
              </a:ext>
            </a:extLst>
          </p:cNvPr>
          <p:cNvSpPr txBox="1">
            <a:spLocks/>
          </p:cNvSpPr>
          <p:nvPr/>
        </p:nvSpPr>
        <p:spPr>
          <a:xfrm>
            <a:off x="478971" y="381845"/>
            <a:ext cx="5129348" cy="13253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pic>
        <p:nvPicPr>
          <p:cNvPr id="32" name="Tampungan Gambar 31">
            <a:extLst>
              <a:ext uri="{FF2B5EF4-FFF2-40B4-BE49-F238E27FC236}">
                <a16:creationId xmlns:a16="http://schemas.microsoft.com/office/drawing/2014/main" id="{6AE047E9-B1D6-400F-8206-8D5F8572830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5" r="20765"/>
          <a:stretch>
            <a:fillRect/>
          </a:stretch>
        </p:blipFill>
        <p:spPr>
          <a:xfrm>
            <a:off x="0" y="0"/>
            <a:ext cx="6171690" cy="6858000"/>
          </a:xfrm>
        </p:spPr>
      </p:pic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8">
            <a:extLst>
              <a:ext uri="{FF2B5EF4-FFF2-40B4-BE49-F238E27FC236}">
                <a16:creationId xmlns:a16="http://schemas.microsoft.com/office/drawing/2014/main" id="{2295C7C5-9A52-4B78-85FC-ACEE077AF804}"/>
              </a:ext>
            </a:extLst>
          </p:cNvPr>
          <p:cNvGrpSpPr/>
          <p:nvPr/>
        </p:nvGrpSpPr>
        <p:grpSpPr>
          <a:xfrm>
            <a:off x="1794372" y="2418206"/>
            <a:ext cx="4185009" cy="2793749"/>
            <a:chOff x="5889060" y="3872747"/>
            <a:chExt cx="2527679" cy="25730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FBD4D9-74FB-4A11-9297-2314B84799F2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2296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BULAN DITURUNKANNYA ALQURAN</a:t>
              </a:r>
            </a:p>
            <a:p>
              <a:pPr marL="228600" indent="-228600">
                <a:buAutoNum type="arabicPeriod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DIBUKANYA PINTU SURGA DAN DITUTUPNYA PINTU NERAKA</a:t>
              </a:r>
            </a:p>
            <a:p>
              <a:pPr marL="228600" indent="-228600">
                <a:buAutoNum type="arabicPeriod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BULAN PENUH BERKAH </a:t>
              </a:r>
            </a:p>
            <a:p>
              <a:pPr marL="228600" indent="-228600">
                <a:buAutoNum type="arabicPeriod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BULAN PENUH AMPUNAN</a:t>
              </a:r>
            </a:p>
            <a:p>
              <a:pPr marL="228600" indent="-228600">
                <a:buAutoNum type="arabicPeriod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TERDAPAT MALAM LAILATUL QODAR</a:t>
              </a:r>
            </a:p>
            <a:p>
              <a:pPr marL="228600" indent="-228600">
                <a:buAutoNum type="arabicPeriod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SEDEKAH TERBAIK SAAT BULAN RAMADHAN</a:t>
              </a:r>
            </a:p>
            <a:p>
              <a:pPr marL="228600" indent="-228600">
                <a:buAutoNum type="arabicPeriod"/>
              </a:pP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MUSTAJAB  BERDOA DALAM BULAN RAMADHAN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169652-6D2B-4265-ABD1-0B3A6644968B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6598F06-E05F-4903-A372-684FCA02155B}"/>
              </a:ext>
            </a:extLst>
          </p:cNvPr>
          <p:cNvSpPr txBox="1"/>
          <p:nvPr/>
        </p:nvSpPr>
        <p:spPr>
          <a:xfrm>
            <a:off x="1557226" y="666344"/>
            <a:ext cx="4842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KEISTIMEWAAN BULAN RAMADHAN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15" name="Tampungan Gambar 14">
            <a:extLst>
              <a:ext uri="{FF2B5EF4-FFF2-40B4-BE49-F238E27FC236}">
                <a16:creationId xmlns:a16="http://schemas.microsoft.com/office/drawing/2014/main" id="{85A03876-2ECD-43B5-9AC5-4A1A0A20E5C7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r="164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026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A83BA2-06F7-43B1-BA30-3956D3B6017C}"/>
              </a:ext>
            </a:extLst>
          </p:cNvPr>
          <p:cNvSpPr txBox="1"/>
          <p:nvPr/>
        </p:nvSpPr>
        <p:spPr>
          <a:xfrm>
            <a:off x="803397" y="5120986"/>
            <a:ext cx="4428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Tampungan Gambar 3">
            <a:extLst>
              <a:ext uri="{FF2B5EF4-FFF2-40B4-BE49-F238E27FC236}">
                <a16:creationId xmlns:a16="http://schemas.microsoft.com/office/drawing/2014/main" id="{65ECCAFB-1B11-47DF-A464-79F2219F686F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Kotak Teks 11">
            <a:extLst>
              <a:ext uri="{FF2B5EF4-FFF2-40B4-BE49-F238E27FC236}">
                <a16:creationId xmlns:a16="http://schemas.microsoft.com/office/drawing/2014/main" id="{F2B0B19B-D099-4F19-9FE6-6BF6D1A22C41}"/>
              </a:ext>
            </a:extLst>
          </p:cNvPr>
          <p:cNvSpPr txBox="1"/>
          <p:nvPr/>
        </p:nvSpPr>
        <p:spPr>
          <a:xfrm>
            <a:off x="606287" y="2598291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يَا</a:t>
            </a:r>
            <a:r>
              <a:rPr lang="en-ID" dirty="0"/>
              <a:t> </a:t>
            </a:r>
            <a:r>
              <a:rPr lang="en-ID" dirty="0" err="1"/>
              <a:t>أَيُّهَا</a:t>
            </a:r>
            <a:r>
              <a:rPr lang="en-ID" dirty="0"/>
              <a:t> </a:t>
            </a:r>
            <a:r>
              <a:rPr lang="en-ID" dirty="0" err="1"/>
              <a:t>الَّذِينَ</a:t>
            </a:r>
            <a:r>
              <a:rPr lang="en-ID" dirty="0"/>
              <a:t> </a:t>
            </a:r>
            <a:r>
              <a:rPr lang="en-ID" dirty="0" err="1"/>
              <a:t>آمَنُوا</a:t>
            </a:r>
            <a:r>
              <a:rPr lang="en-ID" dirty="0"/>
              <a:t> </a:t>
            </a:r>
            <a:r>
              <a:rPr lang="en-ID" dirty="0" err="1"/>
              <a:t>كُتِبَ</a:t>
            </a:r>
            <a:r>
              <a:rPr lang="en-ID" dirty="0"/>
              <a:t> </a:t>
            </a:r>
            <a:r>
              <a:rPr lang="en-ID" dirty="0" err="1"/>
              <a:t>عَلَيْكُمُ</a:t>
            </a:r>
            <a:r>
              <a:rPr lang="en-ID" dirty="0"/>
              <a:t> </a:t>
            </a:r>
            <a:r>
              <a:rPr lang="en-ID" dirty="0" err="1"/>
              <a:t>الصِّيَامُ</a:t>
            </a:r>
            <a:r>
              <a:rPr lang="en-ID" dirty="0"/>
              <a:t> </a:t>
            </a:r>
            <a:r>
              <a:rPr lang="en-ID" dirty="0" err="1"/>
              <a:t>كَمَا</a:t>
            </a:r>
            <a:r>
              <a:rPr lang="en-ID" dirty="0"/>
              <a:t> </a:t>
            </a:r>
            <a:r>
              <a:rPr lang="en-ID" dirty="0" err="1"/>
              <a:t>كُتِبَ</a:t>
            </a:r>
            <a:r>
              <a:rPr lang="en-ID" dirty="0"/>
              <a:t> </a:t>
            </a:r>
            <a:r>
              <a:rPr lang="en-ID" dirty="0" err="1"/>
              <a:t>عَلَى</a:t>
            </a:r>
            <a:r>
              <a:rPr lang="en-ID" dirty="0"/>
              <a:t> </a:t>
            </a:r>
            <a:r>
              <a:rPr lang="en-ID" dirty="0" err="1"/>
              <a:t>الَّذِينَ</a:t>
            </a:r>
            <a:r>
              <a:rPr lang="en-ID" dirty="0"/>
              <a:t> </a:t>
            </a:r>
            <a:r>
              <a:rPr lang="en-ID" dirty="0" err="1"/>
              <a:t>مِنْ</a:t>
            </a:r>
            <a:r>
              <a:rPr lang="en-ID" dirty="0"/>
              <a:t> </a:t>
            </a:r>
            <a:r>
              <a:rPr lang="en-ID" dirty="0" err="1"/>
              <a:t>قَبْلِكُمْ</a:t>
            </a:r>
            <a:r>
              <a:rPr lang="en-ID" dirty="0"/>
              <a:t> </a:t>
            </a:r>
            <a:r>
              <a:rPr lang="en-ID" dirty="0" err="1"/>
              <a:t>لَعَلَّكُمْ</a:t>
            </a:r>
            <a:r>
              <a:rPr lang="en-ID" dirty="0"/>
              <a:t> </a:t>
            </a:r>
            <a:r>
              <a:rPr lang="en-ID" dirty="0" err="1"/>
              <a:t>تَتَّقُونَ</a:t>
            </a:r>
            <a:endParaRPr lang="en-ID" dirty="0"/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09E298E8-BBDA-4779-A0A7-A13137D6A29E}"/>
              </a:ext>
            </a:extLst>
          </p:cNvPr>
          <p:cNvSpPr txBox="1"/>
          <p:nvPr/>
        </p:nvSpPr>
        <p:spPr>
          <a:xfrm>
            <a:off x="505948" y="3430237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Artinya</a:t>
            </a:r>
            <a:r>
              <a:rPr lang="en-ID" dirty="0"/>
              <a:t>: Hai orang-orang yang </a:t>
            </a:r>
            <a:r>
              <a:rPr lang="en-ID" dirty="0" err="1"/>
              <a:t>beriman</a:t>
            </a:r>
            <a:r>
              <a:rPr lang="en-ID" dirty="0"/>
              <a:t>, </a:t>
            </a:r>
            <a:r>
              <a:rPr lang="en-ID" dirty="0" err="1"/>
              <a:t>diwajibkan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berpuasa</a:t>
            </a:r>
            <a:r>
              <a:rPr lang="en-ID" dirty="0"/>
              <a:t>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/>
              <a:t>diwajibkan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orang-orang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kamu</a:t>
            </a:r>
            <a:r>
              <a:rPr lang="en-ID" dirty="0"/>
              <a:t> agar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bertakwa</a:t>
            </a:r>
            <a:r>
              <a:rPr lang="en-ID" dirty="0"/>
              <a:t>.( QS. Al-Baqarah : 183)</a:t>
            </a: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ampungan Gambar 13">
            <a:extLst>
              <a:ext uri="{FF2B5EF4-FFF2-40B4-BE49-F238E27FC236}">
                <a16:creationId xmlns:a16="http://schemas.microsoft.com/office/drawing/2014/main" id="{D44A6744-AE5D-433B-8261-E134D120AB1C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1" r="10911"/>
          <a:stretch>
            <a:fillRect/>
          </a:stretch>
        </p:blipFill>
        <p:spPr/>
      </p:pic>
      <p:sp>
        <p:nvSpPr>
          <p:cNvPr id="16" name="Kotak Teks 15">
            <a:extLst>
              <a:ext uri="{FF2B5EF4-FFF2-40B4-BE49-F238E27FC236}">
                <a16:creationId xmlns:a16="http://schemas.microsoft.com/office/drawing/2014/main" id="{4742F548-32D8-4E61-A07F-CC595E9542BA}"/>
              </a:ext>
            </a:extLst>
          </p:cNvPr>
          <p:cNvSpPr txBox="1"/>
          <p:nvPr/>
        </p:nvSpPr>
        <p:spPr>
          <a:xfrm>
            <a:off x="503238" y="689787"/>
            <a:ext cx="60973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>
                <a:latin typeface="Arial Narrow" panose="020B0606020202030204" pitchFamily="34" charset="0"/>
              </a:rPr>
              <a:t>PUASA RAMADHAN </a:t>
            </a:r>
            <a:r>
              <a:rPr lang="en-ID" sz="2400" dirty="0" err="1">
                <a:latin typeface="Arial Narrow" panose="020B0606020202030204" pitchFamily="34" charset="0"/>
              </a:rPr>
              <a:t>menurut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syariat</a:t>
            </a:r>
            <a:r>
              <a:rPr lang="en-ID" sz="2400" dirty="0">
                <a:latin typeface="Arial Narrow" panose="020B0606020202030204" pitchFamily="34" charset="0"/>
              </a:rPr>
              <a:t> Islam </a:t>
            </a:r>
            <a:r>
              <a:rPr lang="en-ID" sz="2400" dirty="0" err="1">
                <a:latin typeface="Arial Narrow" panose="020B0606020202030204" pitchFamily="34" charset="0"/>
              </a:rPr>
              <a:t>adalah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suatu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amalan</a:t>
            </a:r>
            <a:r>
              <a:rPr lang="en-ID" sz="2400" dirty="0">
                <a:latin typeface="Arial Narrow" panose="020B0606020202030204" pitchFamily="34" charset="0"/>
              </a:rPr>
              <a:t> ibadah yang </a:t>
            </a:r>
            <a:r>
              <a:rPr lang="en-ID" sz="2400" dirty="0" err="1">
                <a:latin typeface="Arial Narrow" panose="020B0606020202030204" pitchFamily="34" charset="0"/>
              </a:rPr>
              <a:t>dilakukan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dengan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menahan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diri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dari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segala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sesuatu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seperti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makan</a:t>
            </a:r>
            <a:r>
              <a:rPr lang="en-ID" sz="2400" dirty="0">
                <a:latin typeface="Arial Narrow" panose="020B0606020202030204" pitchFamily="34" charset="0"/>
              </a:rPr>
              <a:t>, </a:t>
            </a:r>
            <a:r>
              <a:rPr lang="en-ID" sz="2400" dirty="0" err="1">
                <a:latin typeface="Arial Narrow" panose="020B0606020202030204" pitchFamily="34" charset="0"/>
              </a:rPr>
              <a:t>minum</a:t>
            </a:r>
            <a:r>
              <a:rPr lang="en-ID" sz="2400" dirty="0">
                <a:latin typeface="Arial Narrow" panose="020B0606020202030204" pitchFamily="34" charset="0"/>
              </a:rPr>
              <a:t>, </a:t>
            </a:r>
            <a:r>
              <a:rPr lang="en-ID" sz="2400" dirty="0" err="1">
                <a:latin typeface="Arial Narrow" panose="020B0606020202030204" pitchFamily="34" charset="0"/>
              </a:rPr>
              <a:t>perbuatan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buruk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maupun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dari</a:t>
            </a:r>
            <a:r>
              <a:rPr lang="en-ID" sz="2400" dirty="0">
                <a:latin typeface="Arial Narrow" panose="020B0606020202030204" pitchFamily="34" charset="0"/>
              </a:rPr>
              <a:t> yang </a:t>
            </a:r>
            <a:r>
              <a:rPr lang="en-ID" sz="2400" dirty="0" err="1">
                <a:latin typeface="Arial Narrow" panose="020B0606020202030204" pitchFamily="34" charset="0"/>
              </a:rPr>
              <a:t>membatalkan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puasa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mulai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dari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terbitnya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fajar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hingga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terbenamnya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matahari</a:t>
            </a:r>
            <a:r>
              <a:rPr lang="en-ID" sz="2400" dirty="0">
                <a:latin typeface="Arial Narrow" panose="020B0606020202030204" pitchFamily="34" charset="0"/>
              </a:rPr>
              <a:t> yang </a:t>
            </a:r>
            <a:r>
              <a:rPr lang="en-ID" sz="2400" dirty="0" err="1">
                <a:latin typeface="Arial Narrow" panose="020B0606020202030204" pitchFamily="34" charset="0"/>
              </a:rPr>
              <a:t>disertai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dengan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niat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karena</a:t>
            </a:r>
            <a:r>
              <a:rPr lang="en-ID" sz="2400" dirty="0">
                <a:latin typeface="Arial Narrow" panose="020B0606020202030204" pitchFamily="34" charset="0"/>
              </a:rPr>
              <a:t> Allah SWT, </a:t>
            </a:r>
            <a:r>
              <a:rPr lang="en-ID" sz="2400" dirty="0" err="1">
                <a:latin typeface="Arial Narrow" panose="020B0606020202030204" pitchFamily="34" charset="0"/>
              </a:rPr>
              <a:t>dengan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syarat</a:t>
            </a:r>
            <a:r>
              <a:rPr lang="en-ID" sz="2400" dirty="0">
                <a:latin typeface="Arial Narrow" panose="020B0606020202030204" pitchFamily="34" charset="0"/>
              </a:rPr>
              <a:t> dan </a:t>
            </a:r>
            <a:r>
              <a:rPr lang="en-ID" sz="2400" dirty="0" err="1">
                <a:latin typeface="Arial Narrow" panose="020B0606020202030204" pitchFamily="34" charset="0"/>
              </a:rPr>
              <a:t>rukun</a:t>
            </a:r>
            <a:r>
              <a:rPr lang="en-ID" sz="2400" dirty="0">
                <a:latin typeface="Arial Narrow" panose="020B0606020202030204" pitchFamily="34" charset="0"/>
              </a:rPr>
              <a:t> </a:t>
            </a:r>
            <a:r>
              <a:rPr lang="en-ID" sz="2400" dirty="0" err="1">
                <a:latin typeface="Arial Narrow" panose="020B0606020202030204" pitchFamily="34" charset="0"/>
              </a:rPr>
              <a:t>tertentu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66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383BE5-6687-4643-BA94-C3E7FA265BF7}"/>
              </a:ext>
            </a:extLst>
          </p:cNvPr>
          <p:cNvSpPr txBox="1"/>
          <p:nvPr/>
        </p:nvSpPr>
        <p:spPr>
          <a:xfrm>
            <a:off x="821096" y="2781961"/>
            <a:ext cx="4527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Nawaitu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shouma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ghodin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‘an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adaa-i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fardhisy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syahri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romadhoona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hadzihis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sanati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lillaahi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ta’aala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Artinya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“Aku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berpuasa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esok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menunaikan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kewajiban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ramadan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karena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Allah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Ta’ala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BF815-8B16-4320-88A9-582102802117}"/>
              </a:ext>
            </a:extLst>
          </p:cNvPr>
          <p:cNvSpPr txBox="1"/>
          <p:nvPr/>
        </p:nvSpPr>
        <p:spPr>
          <a:xfrm>
            <a:off x="909795" y="1521495"/>
            <a:ext cx="452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بِسْمِ اللَّهِ الرَّحْمَنِ الرَّحِيْمنَوَيْتُ صَوْمَ غَدٍ عَنْ اَدَاءِ فَرْضِ شَهْرِ رَمَضَانَ هذِهِ السَّنَةِ ِللهِ تَعَالَى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9" name="Tampungan Gambar 18">
            <a:extLst>
              <a:ext uri="{FF2B5EF4-FFF2-40B4-BE49-F238E27FC236}">
                <a16:creationId xmlns:a16="http://schemas.microsoft.com/office/drawing/2014/main" id="{B4D26C78-1889-421F-8BD7-8724CF8BAB8D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9" r="23589"/>
          <a:stretch>
            <a:fillRect/>
          </a:stretch>
        </p:blipFill>
        <p:spPr/>
      </p:pic>
      <p:sp>
        <p:nvSpPr>
          <p:cNvPr id="21" name="Kotak Teks 20">
            <a:extLst>
              <a:ext uri="{FF2B5EF4-FFF2-40B4-BE49-F238E27FC236}">
                <a16:creationId xmlns:a16="http://schemas.microsoft.com/office/drawing/2014/main" id="{239833A8-169D-4E1A-AB1E-E4780F3CF63C}"/>
              </a:ext>
            </a:extLst>
          </p:cNvPr>
          <p:cNvSpPr txBox="1"/>
          <p:nvPr/>
        </p:nvSpPr>
        <p:spPr>
          <a:xfrm>
            <a:off x="1417320" y="791525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NIAT PUASA RAMADHAN</a:t>
            </a:r>
          </a:p>
        </p:txBody>
      </p:sp>
    </p:spTree>
    <p:extLst>
      <p:ext uri="{BB962C8B-B14F-4D97-AF65-F5344CB8AC3E}">
        <p14:creationId xmlns:p14="http://schemas.microsoft.com/office/powerpoint/2010/main" val="146300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mpungan Gambar 3">
            <a:extLst>
              <a:ext uri="{FF2B5EF4-FFF2-40B4-BE49-F238E27FC236}">
                <a16:creationId xmlns:a16="http://schemas.microsoft.com/office/drawing/2014/main" id="{AB95FFED-7475-48C1-BE8D-A0C71701AD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0" b="19670"/>
          <a:stretch>
            <a:fillRect/>
          </a:stretch>
        </p:blipFill>
        <p:spPr>
          <a:xfrm>
            <a:off x="0" y="-36563"/>
            <a:ext cx="12192000" cy="4102100"/>
          </a:xfr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1007435" y="3409493"/>
            <a:ext cx="4224469" cy="6481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7824192" y="4265381"/>
            <a:ext cx="3744416" cy="25926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ko-KR" altLang="en-US" sz="4267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6C5B9381-AC31-4D06-B83E-492940DCDADE}"/>
              </a:ext>
            </a:extLst>
          </p:cNvPr>
          <p:cNvSpPr txBox="1"/>
          <p:nvPr/>
        </p:nvSpPr>
        <p:spPr>
          <a:xfrm>
            <a:off x="3397197" y="4924143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bg1"/>
                </a:solidFill>
              </a:rPr>
              <a:t>بِسْمِ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اللَّهِ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الرَّحْمَنِ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الرَّحِيْمذَهَبَ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الظَّمَأُ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وَابْتَلَّتِ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الْعُرُوقُ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وَثَبَتَ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الأَجْرُ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إِنْ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شَاءَ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اللَّهُ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7" name="Kotak Teks 16">
            <a:extLst>
              <a:ext uri="{FF2B5EF4-FFF2-40B4-BE49-F238E27FC236}">
                <a16:creationId xmlns:a16="http://schemas.microsoft.com/office/drawing/2014/main" id="{445CF381-6326-4B26-9ECD-3D8A3D4E51D8}"/>
              </a:ext>
            </a:extLst>
          </p:cNvPr>
          <p:cNvSpPr txBox="1"/>
          <p:nvPr/>
        </p:nvSpPr>
        <p:spPr>
          <a:xfrm>
            <a:off x="2830002" y="5532880"/>
            <a:ext cx="7689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bg1"/>
                </a:solidFill>
              </a:rPr>
              <a:t>Dzahabadh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dhoma</a:t>
            </a:r>
            <a:r>
              <a:rPr lang="en-ID" dirty="0">
                <a:solidFill>
                  <a:schemeClr val="bg1"/>
                </a:solidFill>
              </a:rPr>
              <a:t>-u </a:t>
            </a:r>
            <a:r>
              <a:rPr lang="en-ID" dirty="0" err="1">
                <a:solidFill>
                  <a:schemeClr val="bg1"/>
                </a:solidFill>
              </a:rPr>
              <a:t>wabtalatil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uruqu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wa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tsabatal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ajru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Insyaa</a:t>
            </a:r>
            <a:r>
              <a:rPr lang="en-ID" dirty="0">
                <a:solidFill>
                  <a:schemeClr val="bg1"/>
                </a:solidFill>
              </a:rPr>
              <a:t>-Allah</a:t>
            </a:r>
          </a:p>
          <a:p>
            <a:endParaRPr lang="en-ID" dirty="0"/>
          </a:p>
          <a:p>
            <a:r>
              <a:rPr lang="en-ID" dirty="0" err="1">
                <a:solidFill>
                  <a:schemeClr val="bg1"/>
                </a:solidFill>
              </a:rPr>
              <a:t>Artinya</a:t>
            </a:r>
            <a:r>
              <a:rPr lang="en-ID" dirty="0">
                <a:solidFill>
                  <a:schemeClr val="bg1"/>
                </a:solidFill>
              </a:rPr>
              <a:t>:"Telah </a:t>
            </a:r>
            <a:r>
              <a:rPr lang="en-ID" dirty="0" err="1">
                <a:solidFill>
                  <a:schemeClr val="bg1"/>
                </a:solidFill>
              </a:rPr>
              <a:t>hilang</a:t>
            </a:r>
            <a:r>
              <a:rPr lang="en-ID" dirty="0">
                <a:solidFill>
                  <a:schemeClr val="bg1"/>
                </a:solidFill>
              </a:rPr>
              <a:t> rasa </a:t>
            </a:r>
            <a:r>
              <a:rPr lang="en-ID" dirty="0" err="1">
                <a:solidFill>
                  <a:schemeClr val="bg1"/>
                </a:solidFill>
              </a:rPr>
              <a:t>haus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urat-urat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basah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serta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pahala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tetap</a:t>
            </a:r>
            <a:r>
              <a:rPr lang="en-ID" dirty="0">
                <a:solidFill>
                  <a:schemeClr val="bg1"/>
                </a:solidFill>
              </a:rPr>
              <a:t>, Jika Allah </a:t>
            </a:r>
            <a:r>
              <a:rPr lang="en-ID" dirty="0" err="1">
                <a:solidFill>
                  <a:schemeClr val="bg1"/>
                </a:solidFill>
              </a:rPr>
              <a:t>menghendaki</a:t>
            </a:r>
            <a:r>
              <a:rPr lang="en-ID" dirty="0">
                <a:solidFill>
                  <a:schemeClr val="bg1"/>
                </a:solidFill>
              </a:rPr>
              <a:t>"( HR. Abu Daud No.2357)</a:t>
            </a:r>
          </a:p>
        </p:txBody>
      </p:sp>
      <p:sp>
        <p:nvSpPr>
          <p:cNvPr id="19" name="Kotak Teks 18">
            <a:extLst>
              <a:ext uri="{FF2B5EF4-FFF2-40B4-BE49-F238E27FC236}">
                <a16:creationId xmlns:a16="http://schemas.microsoft.com/office/drawing/2014/main" id="{4610699B-D3A1-45E1-BD77-3D58EED145E2}"/>
              </a:ext>
            </a:extLst>
          </p:cNvPr>
          <p:cNvSpPr txBox="1"/>
          <p:nvPr/>
        </p:nvSpPr>
        <p:spPr>
          <a:xfrm>
            <a:off x="4275814" y="4310174"/>
            <a:ext cx="6182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DOA BERBUKA PUASA RAMADHAN</a:t>
            </a: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721</Words>
  <Application>Microsoft Office PowerPoint</Application>
  <PresentationFormat>Layar Lebar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Tema Office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tati rohaeti</dc:creator>
  <cp:lastModifiedBy>tati rohaeti</cp:lastModifiedBy>
  <cp:revision>15</cp:revision>
  <dcterms:created xsi:type="dcterms:W3CDTF">2022-04-10T22:53:37Z</dcterms:created>
  <dcterms:modified xsi:type="dcterms:W3CDTF">2022-04-11T17:10:43Z</dcterms:modified>
</cp:coreProperties>
</file>