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07" r:id="rId3"/>
    <p:sldId id="321" r:id="rId4"/>
    <p:sldId id="332" r:id="rId5"/>
    <p:sldId id="275" r:id="rId6"/>
    <p:sldId id="328" r:id="rId7"/>
    <p:sldId id="339" r:id="rId8"/>
    <p:sldId id="34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6A0E-8BC7-4F07-B9B6-8D80D635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DAAAD-2CDA-4F10-A740-546F57442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1CBD-7D03-4FB2-B3A6-A6C328CD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2EBF-09A8-4871-BCF4-3C34AED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71FE-8962-488E-90FB-F334E2D9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6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A95A-DE25-4D33-97F0-62F3CCB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42CB4-6674-4D40-BCF0-3FB46C1DC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44CB-BFAC-45C4-B4E3-38B2A4E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F17F-88DD-4672-BE49-31495D30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59EA-5C47-4B8F-9BB7-097C30A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6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87F4-D07B-4514-BCCC-EFD93B50F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15D8-466B-418C-85E4-B2B63BEA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39FA-2170-403B-953C-D413D725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230D-B2F8-4F4B-8B9A-DF1018F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5985-CE36-4221-8D8B-BF8BE86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57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086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0638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79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09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62990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531075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415814" y="983523"/>
            <a:ext cx="3360373" cy="33603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802" y="1518948"/>
            <a:ext cx="1092397" cy="24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5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20B3-26AD-43FB-9B80-4E6B6616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5959-CCCE-4F4B-AF9D-99DC78E8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04EE-A7F0-4DBA-8818-2C609566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FC0B-13F1-4814-B92F-7971E21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E587-9849-4366-B8C6-D2C092C7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98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378E-1EC1-4BA9-8EF8-A6FC5FFC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1593-114F-464B-809E-65EC1777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207A-C896-4064-9CEE-F32A3BC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3C84-07B7-4415-ADD6-5BA9DBB3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7CF8-F7EC-467A-A1CB-CA80EA64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4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0EB-5A29-4456-ADDB-D299BFDD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EC69-7D19-43EB-A68A-959DA3B39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4797-78B2-483A-A27B-56E4726E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0C773-6C0B-464B-8097-332519D5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4189-AC53-4EDD-9F6C-1E045F5C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92CC-C97D-49FB-8231-C95C9BF3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14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ECE5-77EB-4864-B6FA-508F10A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3523-4BC7-4B9D-8A89-420C41CC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0BBDF-518D-41C9-B351-5A2A6C15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4B9E4-7D59-4BCA-95AD-0F069E4D6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8C52A-0B85-474F-A9D7-B9CEFEACC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34695-27ED-4B2E-A1A2-1C3A0309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97666-27CF-430E-9BF4-70D66D26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A6323-A096-4DCF-981A-CA0BFC5E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66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3AC-96EB-431C-B578-F6C150BE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2E786-90FA-4707-9405-5704125D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418BB-CD6B-4E76-8149-1FCA14B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85086-5967-4798-8AE1-0CCF5255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09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D416-CEF7-49EB-9D64-CA026F53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9A891-2C93-4008-83FA-AC7E592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684B-E8E4-4D8C-8EBA-53DFEDB4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8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4A34-D4D3-4952-BEC9-224C43D2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DE66-8B91-4C11-B8D7-A088912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FE5C-7E94-41C9-9B17-7786E1D5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CBF3-3218-4B51-92E3-5BEEA4FD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A5501-6372-4362-9762-2C8841A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12BA-4B20-49BB-8B07-00426B28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4989-6AFE-45F5-9178-699B8E5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F51A7-7266-421A-9C61-F6E54FF15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0DC99-5356-4BCD-AA53-0A02DD66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1320D-E0A2-4808-8779-2ECF817B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49DDC-5FD4-4D2B-8D8C-1645B809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BB1D-177E-4BAC-A115-B625943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38FB1-5AF9-4900-A269-983D5640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FE74-9531-4D98-A089-8C50FD4E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9164-7F04-4884-ADA9-21AD852E2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3A66-7C37-4228-9C40-78FA918243F2}" type="datetimeFigureOut">
              <a:rPr lang="en-ID" smtClean="0"/>
              <a:t>17/01/2022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EE34-1C51-4623-8338-D0FE040FF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2F60-2379-4DAA-8948-F6F198B1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49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7" r:id="rId14"/>
    <p:sldLayoutId id="2147483668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83590-CF54-4F55-959C-4A85846957F9}"/>
              </a:ext>
            </a:extLst>
          </p:cNvPr>
          <p:cNvSpPr txBox="1"/>
          <p:nvPr/>
        </p:nvSpPr>
        <p:spPr>
          <a:xfrm>
            <a:off x="7078344" y="1939083"/>
            <a:ext cx="324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Tati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Rohaeti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BCA41-B47B-4990-8A22-71A80867A0A9}"/>
              </a:ext>
            </a:extLst>
          </p:cNvPr>
          <p:cNvSpPr txBox="1"/>
          <p:nvPr/>
        </p:nvSpPr>
        <p:spPr>
          <a:xfrm>
            <a:off x="2314575" y="575665"/>
            <a:ext cx="867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Assalamualaikum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warahmatullahi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wabarakatuh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91884"/>
            <a:ext cx="11573197" cy="72424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ZAKAT, INFAQ, SEDEKAH DAN WAKAF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C2CB34-F5AA-4E58-91E2-FE5F27DF3DFA}"/>
              </a:ext>
            </a:extLst>
          </p:cNvPr>
          <p:cNvGrpSpPr/>
          <p:nvPr/>
        </p:nvGrpSpPr>
        <p:grpSpPr>
          <a:xfrm>
            <a:off x="5532639" y="2975614"/>
            <a:ext cx="1094057" cy="2413328"/>
            <a:chOff x="3923928" y="2132856"/>
            <a:chExt cx="1296144" cy="2859100"/>
          </a:xfrm>
        </p:grpSpPr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EF83123B-3666-4944-9667-F205DE5B31DA}"/>
                </a:ext>
              </a:extLst>
            </p:cNvPr>
            <p:cNvSpPr/>
            <p:nvPr/>
          </p:nvSpPr>
          <p:spPr>
            <a:xfrm>
              <a:off x="3923928" y="2903724"/>
              <a:ext cx="1296144" cy="2088232"/>
            </a:xfrm>
            <a:custGeom>
              <a:avLst/>
              <a:gdLst/>
              <a:ahLst/>
              <a:cxnLst/>
              <a:rect l="l" t="t" r="r" b="b"/>
              <a:pathLst>
                <a:path w="1296144" h="2088232">
                  <a:moveTo>
                    <a:pt x="0" y="740138"/>
                  </a:moveTo>
                  <a:lnTo>
                    <a:pt x="541012" y="740138"/>
                  </a:lnTo>
                  <a:lnTo>
                    <a:pt x="541012" y="803383"/>
                  </a:lnTo>
                  <a:cubicBezTo>
                    <a:pt x="541012" y="851990"/>
                    <a:pt x="580415" y="891393"/>
                    <a:pt x="629022" y="891393"/>
                  </a:cubicBezTo>
                  <a:cubicBezTo>
                    <a:pt x="677629" y="891393"/>
                    <a:pt x="717032" y="851990"/>
                    <a:pt x="717032" y="803383"/>
                  </a:cubicBezTo>
                  <a:lnTo>
                    <a:pt x="717032" y="740138"/>
                  </a:lnTo>
                  <a:lnTo>
                    <a:pt x="1296144" y="740138"/>
                  </a:lnTo>
                  <a:lnTo>
                    <a:pt x="1296144" y="1595982"/>
                  </a:lnTo>
                  <a:cubicBezTo>
                    <a:pt x="1296144" y="1867844"/>
                    <a:pt x="1075756" y="2088232"/>
                    <a:pt x="803894" y="2088232"/>
                  </a:cubicBezTo>
                  <a:lnTo>
                    <a:pt x="492250" y="2088232"/>
                  </a:lnTo>
                  <a:cubicBezTo>
                    <a:pt x="220388" y="2088232"/>
                    <a:pt x="0" y="1867844"/>
                    <a:pt x="0" y="1595982"/>
                  </a:cubicBezTo>
                  <a:close/>
                  <a:moveTo>
                    <a:pt x="657597" y="0"/>
                  </a:moveTo>
                  <a:lnTo>
                    <a:pt x="803894" y="0"/>
                  </a:lnTo>
                  <a:cubicBezTo>
                    <a:pt x="1075756" y="0"/>
                    <a:pt x="1296144" y="220388"/>
                    <a:pt x="1296144" y="492250"/>
                  </a:cubicBezTo>
                  <a:lnTo>
                    <a:pt x="1296144" y="694419"/>
                  </a:lnTo>
                  <a:lnTo>
                    <a:pt x="717032" y="694419"/>
                  </a:lnTo>
                  <a:lnTo>
                    <a:pt x="717032" y="547355"/>
                  </a:lnTo>
                  <a:cubicBezTo>
                    <a:pt x="717032" y="508869"/>
                    <a:pt x="692330" y="476153"/>
                    <a:pt x="657597" y="465114"/>
                  </a:cubicBezTo>
                  <a:close/>
                  <a:moveTo>
                    <a:pt x="492250" y="0"/>
                  </a:moveTo>
                  <a:lnTo>
                    <a:pt x="611878" y="0"/>
                  </a:lnTo>
                  <a:lnTo>
                    <a:pt x="611878" y="462806"/>
                  </a:lnTo>
                  <a:cubicBezTo>
                    <a:pt x="571303" y="469195"/>
                    <a:pt x="541012" y="504737"/>
                    <a:pt x="541012" y="547355"/>
                  </a:cubicBezTo>
                  <a:lnTo>
                    <a:pt x="541012" y="694419"/>
                  </a:lnTo>
                  <a:lnTo>
                    <a:pt x="0" y="694419"/>
                  </a:lnTo>
                  <a:lnTo>
                    <a:pt x="0" y="492250"/>
                  </a:lnTo>
                  <a:cubicBezTo>
                    <a:pt x="0" y="220388"/>
                    <a:pt x="220388" y="0"/>
                    <a:pt x="492250" y="0"/>
                  </a:cubicBezTo>
                  <a:close/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0401FE3-1625-44E5-835A-0A38B9E972AD}"/>
                </a:ext>
              </a:extLst>
            </p:cNvPr>
            <p:cNvSpPr/>
            <p:nvPr/>
          </p:nvSpPr>
          <p:spPr>
            <a:xfrm>
              <a:off x="4570771" y="2132856"/>
              <a:ext cx="217668" cy="723900"/>
            </a:xfrm>
            <a:custGeom>
              <a:avLst/>
              <a:gdLst>
                <a:gd name="connsiteX0" fmla="*/ 1229 w 217668"/>
                <a:gd name="connsiteY0" fmla="*/ 723900 h 723900"/>
                <a:gd name="connsiteX1" fmla="*/ 29804 w 217668"/>
                <a:gd name="connsiteY1" fmla="*/ 323850 h 723900"/>
                <a:gd name="connsiteX2" fmla="*/ 201254 w 217668"/>
                <a:gd name="connsiteY2" fmla="*/ 228600 h 723900"/>
                <a:gd name="connsiteX3" fmla="*/ 210779 w 217668"/>
                <a:gd name="connsiteY3" fmla="*/ 0 h 723900"/>
                <a:gd name="connsiteX4" fmla="*/ 210779 w 217668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668" h="723900">
                  <a:moveTo>
                    <a:pt x="1229" y="723900"/>
                  </a:moveTo>
                  <a:cubicBezTo>
                    <a:pt x="-1152" y="565150"/>
                    <a:pt x="-3533" y="406400"/>
                    <a:pt x="29804" y="323850"/>
                  </a:cubicBezTo>
                  <a:cubicBezTo>
                    <a:pt x="63141" y="241300"/>
                    <a:pt x="171092" y="282575"/>
                    <a:pt x="201254" y="228600"/>
                  </a:cubicBezTo>
                  <a:cubicBezTo>
                    <a:pt x="231417" y="174625"/>
                    <a:pt x="210779" y="0"/>
                    <a:pt x="210779" y="0"/>
                  </a:cubicBezTo>
                  <a:lnTo>
                    <a:pt x="210779" y="0"/>
                  </a:lnTo>
                </a:path>
              </a:pathLst>
            </a:cu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3F8550-CFF2-4E04-A50D-B7EEC016AAE6}"/>
              </a:ext>
            </a:extLst>
          </p:cNvPr>
          <p:cNvGrpSpPr/>
          <p:nvPr/>
        </p:nvGrpSpPr>
        <p:grpSpPr>
          <a:xfrm>
            <a:off x="2360728" y="1932580"/>
            <a:ext cx="7488832" cy="699453"/>
            <a:chOff x="-780300" y="1563935"/>
            <a:chExt cx="8467032" cy="7064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E21D11-F482-41B0-B21F-2C6642C0FBAB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F1407F-F371-49D4-85C3-3667E4846EB5}"/>
                </a:ext>
              </a:extLst>
            </p:cNvPr>
            <p:cNvSpPr txBox="1"/>
            <p:nvPr/>
          </p:nvSpPr>
          <p:spPr>
            <a:xfrm>
              <a:off x="-780300" y="1563935"/>
              <a:ext cx="8467032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44">
            <a:extLst>
              <a:ext uri="{FF2B5EF4-FFF2-40B4-BE49-F238E27FC236}">
                <a16:creationId xmlns:a16="http://schemas.microsoft.com/office/drawing/2014/main" id="{77D21E5A-5A90-4B88-9373-9BE1D1344387}"/>
              </a:ext>
            </a:extLst>
          </p:cNvPr>
          <p:cNvSpPr/>
          <p:nvPr/>
        </p:nvSpPr>
        <p:spPr>
          <a:xfrm rot="2624939">
            <a:off x="6897029" y="4551136"/>
            <a:ext cx="218532" cy="216552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ed Rectangle 44">
            <a:extLst>
              <a:ext uri="{FF2B5EF4-FFF2-40B4-BE49-F238E27FC236}">
                <a16:creationId xmlns:a16="http://schemas.microsoft.com/office/drawing/2014/main" id="{0EBDB0BA-2415-4BD6-BB68-7DE9E7F5D091}"/>
              </a:ext>
            </a:extLst>
          </p:cNvPr>
          <p:cNvSpPr/>
          <p:nvPr/>
        </p:nvSpPr>
        <p:spPr>
          <a:xfrm rot="18975061" flipH="1">
            <a:off x="5043770" y="4547464"/>
            <a:ext cx="218534" cy="216554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B0AEF6-3DB6-4112-BAF9-9C26419B52C3}"/>
              </a:ext>
            </a:extLst>
          </p:cNvPr>
          <p:cNvGrpSpPr/>
          <p:nvPr/>
        </p:nvGrpSpPr>
        <p:grpSpPr>
          <a:xfrm>
            <a:off x="7385896" y="3944489"/>
            <a:ext cx="1568463" cy="1807450"/>
            <a:chOff x="270024" y="1671303"/>
            <a:chExt cx="1773337" cy="182552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34AC72-F190-4DBD-A37E-AE5DF29C570B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5E4F58-5637-4388-A0B6-4FB5B01FEBF4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Rounded Rectangle 44">
            <a:extLst>
              <a:ext uri="{FF2B5EF4-FFF2-40B4-BE49-F238E27FC236}">
                <a16:creationId xmlns:a16="http://schemas.microsoft.com/office/drawing/2014/main" id="{4863DF6A-5998-45C0-91C7-18DA6A8438D1}"/>
              </a:ext>
            </a:extLst>
          </p:cNvPr>
          <p:cNvSpPr/>
          <p:nvPr/>
        </p:nvSpPr>
        <p:spPr>
          <a:xfrm rot="2624939">
            <a:off x="9224692" y="4551137"/>
            <a:ext cx="218532" cy="216552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01774A5-9BED-47D0-A9BA-B775419A7BB8}"/>
              </a:ext>
            </a:extLst>
          </p:cNvPr>
          <p:cNvGrpSpPr/>
          <p:nvPr/>
        </p:nvGrpSpPr>
        <p:grpSpPr>
          <a:xfrm>
            <a:off x="9713558" y="3944489"/>
            <a:ext cx="1568463" cy="1807450"/>
            <a:chOff x="270024" y="1671303"/>
            <a:chExt cx="1773337" cy="182552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559DD9-F93B-407F-B6C1-69476FBAAD89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DDB59F-655F-4C21-B67F-553579C2DD3A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5CFFC3-5118-42C3-8006-75066243CED4}"/>
              </a:ext>
            </a:extLst>
          </p:cNvPr>
          <p:cNvGrpSpPr/>
          <p:nvPr/>
        </p:nvGrpSpPr>
        <p:grpSpPr>
          <a:xfrm>
            <a:off x="877309" y="3944489"/>
            <a:ext cx="1568463" cy="1807450"/>
            <a:chOff x="270024" y="1671303"/>
            <a:chExt cx="1773337" cy="182552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F6D6A1-393C-4F54-9238-A52F35DF364A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84CA54E-97C0-49EA-AD49-B57BA3418BB1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32C1BB-2A6E-4802-842A-B8DABC324F64}"/>
              </a:ext>
            </a:extLst>
          </p:cNvPr>
          <p:cNvGrpSpPr/>
          <p:nvPr/>
        </p:nvGrpSpPr>
        <p:grpSpPr>
          <a:xfrm>
            <a:off x="3204974" y="3944489"/>
            <a:ext cx="1568463" cy="1807450"/>
            <a:chOff x="270024" y="1671303"/>
            <a:chExt cx="1773337" cy="182552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C3E99D1-C2DF-4A8C-A1A5-0E79C6B01388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B7D1D3-18DF-49E8-BE14-B1FEAA6A647E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4" name="Rounded Rectangle 44">
            <a:extLst>
              <a:ext uri="{FF2B5EF4-FFF2-40B4-BE49-F238E27FC236}">
                <a16:creationId xmlns:a16="http://schemas.microsoft.com/office/drawing/2014/main" id="{274EB2E9-39CC-435E-9AA8-40A7B166844F}"/>
              </a:ext>
            </a:extLst>
          </p:cNvPr>
          <p:cNvSpPr/>
          <p:nvPr/>
        </p:nvSpPr>
        <p:spPr>
          <a:xfrm rot="18975061" flipH="1">
            <a:off x="2716106" y="4566050"/>
            <a:ext cx="218534" cy="216554"/>
          </a:xfrm>
          <a:custGeom>
            <a:avLst/>
            <a:gdLst/>
            <a:ahLst/>
            <a:cxnLst/>
            <a:rect l="l" t="t" r="r" b="b"/>
            <a:pathLst>
              <a:path w="699269" h="692934">
                <a:moveTo>
                  <a:pt x="26360" y="26360"/>
                </a:moveTo>
                <a:cubicBezTo>
                  <a:pt x="42647" y="10073"/>
                  <a:pt x="65146" y="0"/>
                  <a:pt x="90000" y="0"/>
                </a:cubicBezTo>
                <a:lnTo>
                  <a:pt x="592842" y="0"/>
                </a:lnTo>
                <a:cubicBezTo>
                  <a:pt x="611921" y="0"/>
                  <a:pt x="629613" y="5937"/>
                  <a:pt x="643226" y="17423"/>
                </a:cubicBezTo>
                <a:cubicBezTo>
                  <a:pt x="676871" y="30645"/>
                  <a:pt x="700085" y="63878"/>
                  <a:pt x="699248" y="102177"/>
                </a:cubicBezTo>
                <a:lnTo>
                  <a:pt x="688269" y="604899"/>
                </a:lnTo>
                <a:cubicBezTo>
                  <a:pt x="687184" y="654593"/>
                  <a:pt x="646020" y="693998"/>
                  <a:pt x="596326" y="692913"/>
                </a:cubicBezTo>
                <a:cubicBezTo>
                  <a:pt x="546632" y="691828"/>
                  <a:pt x="507227" y="650664"/>
                  <a:pt x="508312" y="600970"/>
                </a:cubicBezTo>
                <a:lnTo>
                  <a:pt x="517506" y="179999"/>
                </a:lnTo>
                <a:lnTo>
                  <a:pt x="90000" y="180000"/>
                </a:lnTo>
                <a:cubicBezTo>
                  <a:pt x="40294" y="180000"/>
                  <a:pt x="0" y="139706"/>
                  <a:pt x="0" y="90000"/>
                </a:cubicBezTo>
                <a:cubicBezTo>
                  <a:pt x="0" y="65147"/>
                  <a:pt x="10073" y="42647"/>
                  <a:pt x="26360" y="263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B09052-5B85-4C8F-8A45-CA83FC0F5A9A}"/>
              </a:ext>
            </a:extLst>
          </p:cNvPr>
          <p:cNvSpPr txBox="1"/>
          <p:nvPr/>
        </p:nvSpPr>
        <p:spPr>
          <a:xfrm>
            <a:off x="5221998" y="5609157"/>
            <a:ext cx="176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Rounded Rectangle 10">
            <a:extLst>
              <a:ext uri="{FF2B5EF4-FFF2-40B4-BE49-F238E27FC236}">
                <a16:creationId xmlns:a16="http://schemas.microsoft.com/office/drawing/2014/main" id="{D36309A5-585B-460A-B161-C0EB3FE754AB}"/>
              </a:ext>
            </a:extLst>
          </p:cNvPr>
          <p:cNvSpPr/>
          <p:nvPr/>
        </p:nvSpPr>
        <p:spPr>
          <a:xfrm>
            <a:off x="3862124" y="337174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id="{AD336140-63D4-47E1-8BC0-F143C8F3BD79}"/>
              </a:ext>
            </a:extLst>
          </p:cNvPr>
          <p:cNvSpPr/>
          <p:nvPr/>
        </p:nvSpPr>
        <p:spPr>
          <a:xfrm>
            <a:off x="7995196" y="3405548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6266B129-FD07-4CE2-8257-785AA8DD7A45}"/>
              </a:ext>
            </a:extLst>
          </p:cNvPr>
          <p:cNvSpPr/>
          <p:nvPr/>
        </p:nvSpPr>
        <p:spPr>
          <a:xfrm flipH="1">
            <a:off x="1465698" y="337836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Teardrop 1">
            <a:extLst>
              <a:ext uri="{FF2B5EF4-FFF2-40B4-BE49-F238E27FC236}">
                <a16:creationId xmlns:a16="http://schemas.microsoft.com/office/drawing/2014/main" id="{5D9D6F95-0B27-4B76-9E32-1AF2C09FB8A8}"/>
              </a:ext>
            </a:extLst>
          </p:cNvPr>
          <p:cNvSpPr/>
          <p:nvPr/>
        </p:nvSpPr>
        <p:spPr>
          <a:xfrm rot="18805991">
            <a:off x="10297542" y="3341763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D83A3-F70C-4814-8D13-0BAC597B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247775"/>
            <a:ext cx="10160000" cy="54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Pengertian</a:t>
            </a:r>
            <a:r>
              <a:rPr lang="en-US" sz="3200" b="1" dirty="0"/>
              <a:t> Zakat, </a:t>
            </a:r>
            <a:r>
              <a:rPr lang="en-US" sz="3200" b="1" dirty="0" err="1"/>
              <a:t>Infaq</a:t>
            </a:r>
            <a:r>
              <a:rPr lang="en-US" sz="3200" b="1" dirty="0"/>
              <a:t>, </a:t>
            </a:r>
            <a:r>
              <a:rPr lang="en-US" sz="3200" b="1" dirty="0" err="1"/>
              <a:t>Shodaqoh</a:t>
            </a:r>
            <a:r>
              <a:rPr lang="en-US" sz="3200" b="1" dirty="0"/>
              <a:t> dan </a:t>
            </a:r>
            <a:r>
              <a:rPr lang="en-US" sz="3200" b="1" dirty="0" err="1"/>
              <a:t>Wakaf</a:t>
            </a:r>
            <a:endParaRPr lang="en-US" sz="3200" b="1" dirty="0"/>
          </a:p>
        </p:txBody>
      </p:sp>
      <p:sp>
        <p:nvSpPr>
          <p:cNvPr id="3" name="직사각형 68">
            <a:extLst>
              <a:ext uri="{FF2B5EF4-FFF2-40B4-BE49-F238E27FC236}">
                <a16:creationId xmlns:a16="http://schemas.microsoft.com/office/drawing/2014/main" id="{E2D2BA01-C838-4632-9841-73980DA3ED0C}"/>
              </a:ext>
            </a:extLst>
          </p:cNvPr>
          <p:cNvSpPr/>
          <p:nvPr/>
        </p:nvSpPr>
        <p:spPr>
          <a:xfrm>
            <a:off x="1006741" y="1878888"/>
            <a:ext cx="3564000" cy="231256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69">
            <a:extLst>
              <a:ext uri="{FF2B5EF4-FFF2-40B4-BE49-F238E27FC236}">
                <a16:creationId xmlns:a16="http://schemas.microsoft.com/office/drawing/2014/main" id="{7F8728D5-BD73-49B2-A8A8-EBA20BFE18B3}"/>
              </a:ext>
            </a:extLst>
          </p:cNvPr>
          <p:cNvSpPr/>
          <p:nvPr/>
        </p:nvSpPr>
        <p:spPr>
          <a:xfrm>
            <a:off x="6368629" y="15538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70">
            <a:extLst>
              <a:ext uri="{FF2B5EF4-FFF2-40B4-BE49-F238E27FC236}">
                <a16:creationId xmlns:a16="http://schemas.microsoft.com/office/drawing/2014/main" id="{8984C13F-286B-4557-BE44-8C500DDC5582}"/>
              </a:ext>
            </a:extLst>
          </p:cNvPr>
          <p:cNvSpPr/>
          <p:nvPr/>
        </p:nvSpPr>
        <p:spPr>
          <a:xfrm>
            <a:off x="1021708" y="4723121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3">
            <a:extLst>
              <a:ext uri="{FF2B5EF4-FFF2-40B4-BE49-F238E27FC236}">
                <a16:creationId xmlns:a16="http://schemas.microsoft.com/office/drawing/2014/main" id="{BABB918D-3B4E-4189-A3E6-BE9588E5C8DF}"/>
              </a:ext>
            </a:extLst>
          </p:cNvPr>
          <p:cNvSpPr/>
          <p:nvPr/>
        </p:nvSpPr>
        <p:spPr>
          <a:xfrm>
            <a:off x="7711874" y="3252085"/>
            <a:ext cx="3564000" cy="203429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409578-073D-43D3-8C9C-E048E50751B7}"/>
              </a:ext>
            </a:extLst>
          </p:cNvPr>
          <p:cNvSpPr/>
          <p:nvPr/>
        </p:nvSpPr>
        <p:spPr>
          <a:xfrm rot="2700000">
            <a:off x="10406133" y="1645669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D72096-3AEB-4537-8355-9C3AC7392984}"/>
              </a:ext>
            </a:extLst>
          </p:cNvPr>
          <p:cNvSpPr/>
          <p:nvPr/>
        </p:nvSpPr>
        <p:spPr>
          <a:xfrm rot="2700000">
            <a:off x="9979061" y="164007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F194919-5735-456A-B3B0-1C29D005F311}"/>
              </a:ext>
            </a:extLst>
          </p:cNvPr>
          <p:cNvSpPr/>
          <p:nvPr/>
        </p:nvSpPr>
        <p:spPr>
          <a:xfrm rot="2700000">
            <a:off x="4297114" y="199334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FF66017-E4C4-4FF3-ADD5-5F42F78E34EA}"/>
              </a:ext>
            </a:extLst>
          </p:cNvPr>
          <p:cNvSpPr/>
          <p:nvPr/>
        </p:nvSpPr>
        <p:spPr>
          <a:xfrm rot="2700000">
            <a:off x="4618295" y="251594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EAE3EA8-95B6-4E7C-B8A2-5C7755C97FCD}"/>
              </a:ext>
            </a:extLst>
          </p:cNvPr>
          <p:cNvSpPr/>
          <p:nvPr/>
        </p:nvSpPr>
        <p:spPr>
          <a:xfrm rot="2700000">
            <a:off x="4297114" y="485690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3AA9DC2-D055-4F1D-A8E6-73E2C01A0BFA}"/>
              </a:ext>
            </a:extLst>
          </p:cNvPr>
          <p:cNvSpPr/>
          <p:nvPr/>
        </p:nvSpPr>
        <p:spPr>
          <a:xfrm rot="2700000">
            <a:off x="4027250" y="485691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F6962803-9C18-4B1B-8810-6A1727A6C6BA}"/>
              </a:ext>
            </a:extLst>
          </p:cNvPr>
          <p:cNvSpPr/>
          <p:nvPr/>
        </p:nvSpPr>
        <p:spPr>
          <a:xfrm rot="18900000" flipH="1">
            <a:off x="11186897" y="3256266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EA123-05E5-4019-BBD4-A847643F0BFB}"/>
              </a:ext>
            </a:extLst>
          </p:cNvPr>
          <p:cNvGrpSpPr/>
          <p:nvPr/>
        </p:nvGrpSpPr>
        <p:grpSpPr>
          <a:xfrm>
            <a:off x="6047448" y="1931692"/>
            <a:ext cx="68958" cy="3877695"/>
            <a:chOff x="4304926" y="2101029"/>
            <a:chExt cx="68958" cy="38776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524E1-5E31-474D-9C83-FD4AB3A2EE1B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60433-BDDB-4FE0-A9C6-94016285FC58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A48B0-2AB5-4684-8AF9-EB98009DF35F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733558-B4DA-45D6-A1DC-05A82F417FAE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A1F2CD-8BC9-4982-9E80-C4957624D350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C0C5EF-EEBC-47EB-BFA9-E64D9E96D5FE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BF422704-8518-45CF-9E3A-CA4DBE4F1349}"/>
              </a:ext>
            </a:extLst>
          </p:cNvPr>
          <p:cNvGrpSpPr/>
          <p:nvPr/>
        </p:nvGrpSpPr>
        <p:grpSpPr>
          <a:xfrm>
            <a:off x="8386198" y="3325773"/>
            <a:ext cx="3542035" cy="2100006"/>
            <a:chOff x="2079598" y="4156042"/>
            <a:chExt cx="2873062" cy="21000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D21BDD-F0D3-4078-9EC9-D08F92C9658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Berasal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Bahasa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Waqf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ysng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berhenti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/Diam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dihubungkan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Tanah,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Binatang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Wakaf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Wakaf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Orang, Lembaga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tunai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FFBBD9-ABF9-4345-A72F-05004804AAE6}"/>
                </a:ext>
              </a:extLst>
            </p:cNvPr>
            <p:cNvSpPr txBox="1"/>
            <p:nvPr/>
          </p:nvSpPr>
          <p:spPr>
            <a:xfrm>
              <a:off x="2689759" y="4156042"/>
              <a:ext cx="2262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Wakaf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A34DC5A-6E61-4188-9BF5-6B27A4C74665}"/>
              </a:ext>
            </a:extLst>
          </p:cNvPr>
          <p:cNvSpPr txBox="1"/>
          <p:nvPr/>
        </p:nvSpPr>
        <p:spPr>
          <a:xfrm>
            <a:off x="8386198" y="5121621"/>
            <a:ext cx="278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43" name="Group 57">
            <a:extLst>
              <a:ext uri="{FF2B5EF4-FFF2-40B4-BE49-F238E27FC236}">
                <a16:creationId xmlns:a16="http://schemas.microsoft.com/office/drawing/2014/main" id="{8327CE72-2D32-4A3C-91A2-34F0998BC4CD}"/>
              </a:ext>
            </a:extLst>
          </p:cNvPr>
          <p:cNvGrpSpPr/>
          <p:nvPr/>
        </p:nvGrpSpPr>
        <p:grpSpPr>
          <a:xfrm>
            <a:off x="477691" y="1958255"/>
            <a:ext cx="3710494" cy="1986567"/>
            <a:chOff x="1332794" y="4051287"/>
            <a:chExt cx="3009705" cy="2146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0A3D47-7C30-4287-A25D-E3A38B9D828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69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etimologi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Tumbuh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berkembang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subur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bertambah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Sebagian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wajib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memasuki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Nisab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/Haul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Waktu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golongan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5CCCD4-67CD-42BD-85EC-3AEC285D0C8C}"/>
                </a:ext>
              </a:extLst>
            </p:cNvPr>
            <p:cNvSpPr txBox="1"/>
            <p:nvPr/>
          </p:nvSpPr>
          <p:spPr>
            <a:xfrm>
              <a:off x="1332794" y="4051287"/>
              <a:ext cx="2262901" cy="43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3B64FE0C-8AB5-41A4-93D0-96AA585C7F7E}"/>
              </a:ext>
            </a:extLst>
          </p:cNvPr>
          <p:cNvGrpSpPr/>
          <p:nvPr/>
        </p:nvGrpSpPr>
        <p:grpSpPr>
          <a:xfrm>
            <a:off x="6455904" y="1669450"/>
            <a:ext cx="3270090" cy="1242087"/>
            <a:chOff x="6506544" y="2499719"/>
            <a:chExt cx="2652478" cy="124208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5DA883-1AE1-4BBF-989F-427BBC94E725}"/>
                </a:ext>
              </a:extLst>
            </p:cNvPr>
            <p:cNvSpPr txBox="1"/>
            <p:nvPr/>
          </p:nvSpPr>
          <p:spPr>
            <a:xfrm>
              <a:off x="6896121" y="2910809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Pemberian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Muslim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muslim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ikhlas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sukarela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53BE53-4305-4D29-B8E5-022128931586}"/>
                </a:ext>
              </a:extLst>
            </p:cNvPr>
            <p:cNvSpPr txBox="1"/>
            <p:nvPr/>
          </p:nvSpPr>
          <p:spPr>
            <a:xfrm>
              <a:off x="6506544" y="2499719"/>
              <a:ext cx="1941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Shodaqoh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7">
            <a:extLst>
              <a:ext uri="{FF2B5EF4-FFF2-40B4-BE49-F238E27FC236}">
                <a16:creationId xmlns:a16="http://schemas.microsoft.com/office/drawing/2014/main" id="{DEE8B0F4-1AA0-4F26-9BD2-199888241648}"/>
              </a:ext>
            </a:extLst>
          </p:cNvPr>
          <p:cNvGrpSpPr/>
          <p:nvPr/>
        </p:nvGrpSpPr>
        <p:grpSpPr>
          <a:xfrm>
            <a:off x="-318893" y="4817703"/>
            <a:ext cx="4176509" cy="1086693"/>
            <a:chOff x="1011283" y="4197804"/>
            <a:chExt cx="3387705" cy="108669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E9480C-F107-4D86-8660-2A37B97C6545}"/>
                </a:ext>
              </a:extLst>
            </p:cNvPr>
            <p:cNvSpPr txBox="1"/>
            <p:nvPr/>
          </p:nvSpPr>
          <p:spPr>
            <a:xfrm>
              <a:off x="2136087" y="4638166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syarat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menjalankan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agama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E9024-C302-42ED-9A09-3D158708D936}"/>
                </a:ext>
              </a:extLst>
            </p:cNvPr>
            <p:cNvSpPr txBox="1"/>
            <p:nvPr/>
          </p:nvSpPr>
          <p:spPr>
            <a:xfrm>
              <a:off x="1011283" y="4197804"/>
              <a:ext cx="266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Infaq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534392" y="1243016"/>
            <a:ext cx="44130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Surat At </a:t>
            </a:r>
            <a:r>
              <a:rPr lang="en-GB" altLang="ko-KR" sz="2000" dirty="0" err="1">
                <a:solidFill>
                  <a:schemeClr val="accent1"/>
                </a:solidFill>
                <a:cs typeface="Arial" pitchFamily="34" charset="0"/>
              </a:rPr>
              <a:t>taubah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1"/>
                </a:solidFill>
                <a:cs typeface="Arial" pitchFamily="34" charset="0"/>
              </a:rPr>
              <a:t>ayat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 103</a:t>
            </a:r>
            <a:endParaRPr lang="en-GB" altLang="ko-KR" sz="20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282937" y="1924838"/>
            <a:ext cx="4413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“ </a:t>
            </a:r>
            <a:r>
              <a:rPr lang="en-US" altLang="ko-KR" sz="2000" dirty="0" err="1">
                <a:cs typeface="Arial" pitchFamily="34" charset="0"/>
              </a:rPr>
              <a:t>Ambilah</a:t>
            </a:r>
            <a:r>
              <a:rPr lang="en-US" altLang="ko-KR" sz="2000" dirty="0">
                <a:cs typeface="Arial" pitchFamily="34" charset="0"/>
              </a:rPr>
              <a:t> zakat </a:t>
            </a:r>
            <a:r>
              <a:rPr lang="en-US" altLang="ko-KR" sz="2000" dirty="0" err="1">
                <a:cs typeface="Arial" pitchFamily="34" charset="0"/>
              </a:rPr>
              <a:t>dari</a:t>
            </a:r>
            <a:r>
              <a:rPr lang="en-US" altLang="ko-KR" sz="2000" dirty="0">
                <a:cs typeface="Arial" pitchFamily="34" charset="0"/>
              </a:rPr>
              <a:t> Sebagian </a:t>
            </a:r>
            <a:r>
              <a:rPr lang="en-US" altLang="ko-KR" sz="2000" dirty="0" err="1">
                <a:cs typeface="Arial" pitchFamily="34" charset="0"/>
              </a:rPr>
              <a:t>harta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dengan</a:t>
            </a:r>
            <a:r>
              <a:rPr lang="en-US" altLang="ko-KR" sz="2000" dirty="0">
                <a:cs typeface="Arial" pitchFamily="34" charset="0"/>
              </a:rPr>
              <a:t> zakat </a:t>
            </a:r>
            <a:r>
              <a:rPr lang="en-US" altLang="ko-KR" sz="2000" dirty="0" err="1">
                <a:cs typeface="Arial" pitchFamily="34" charset="0"/>
              </a:rPr>
              <a:t>itu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kamu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membersihkan</a:t>
            </a:r>
            <a:r>
              <a:rPr lang="en-US" altLang="ko-KR" sz="2000" dirty="0">
                <a:cs typeface="Arial" pitchFamily="34" charset="0"/>
              </a:rPr>
              <a:t> dan </a:t>
            </a:r>
            <a:r>
              <a:rPr lang="en-US" altLang="ko-KR" sz="2000" dirty="0" err="1">
                <a:cs typeface="Arial" pitchFamily="34" charset="0"/>
              </a:rPr>
              <a:t>mensucikan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dan </a:t>
            </a:r>
            <a:r>
              <a:rPr lang="en-US" altLang="ko-KR" sz="2000" dirty="0" err="1">
                <a:cs typeface="Arial" pitchFamily="34" charset="0"/>
              </a:rPr>
              <a:t>berdoalah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untuk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Sesungguhnya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doa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kamu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itu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menjadi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ketentraman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jiwa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bagi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Sesungguhnya</a:t>
            </a:r>
            <a:r>
              <a:rPr lang="en-US" altLang="ko-KR" sz="2000" dirty="0">
                <a:cs typeface="Arial" pitchFamily="34" charset="0"/>
              </a:rPr>
              <a:t> Allah </a:t>
            </a:r>
            <a:r>
              <a:rPr lang="en-US" altLang="ko-KR" sz="2000" dirty="0" err="1">
                <a:cs typeface="Arial" pitchFamily="34" charset="0"/>
              </a:rPr>
              <a:t>maha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mendengar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lagi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maha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mengetahui</a:t>
            </a:r>
            <a:r>
              <a:rPr lang="en-US" altLang="ko-KR" sz="2000" dirty="0">
                <a:cs typeface="Arial" pitchFamily="34" charset="0"/>
              </a:rPr>
              <a:t>”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D814650-03D1-471D-87EC-3D67FEFF3520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9" r="17369"/>
          <a:stretch>
            <a:fillRect/>
          </a:stretch>
        </p:blipFill>
        <p:spPr>
          <a:xfrm>
            <a:off x="49949" y="-249522"/>
            <a:ext cx="6981532" cy="7162419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</a:rPr>
              <a:t>SUCIKAN HARTA DENGAN ZAKAT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00050" y="903909"/>
            <a:ext cx="12192000" cy="384043"/>
          </a:xfrm>
        </p:spPr>
        <p:txBody>
          <a:bodyPr/>
          <a:lstStyle/>
          <a:p>
            <a:pPr lvl="0"/>
            <a:r>
              <a:rPr lang="en-US" altLang="ko-KR" sz="2000" b="1" dirty="0"/>
              <a:t>  </a:t>
            </a:r>
            <a:r>
              <a:rPr lang="en-US" altLang="ko-KR" sz="2000" b="1" dirty="0" err="1"/>
              <a:t>Yuuk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kita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Salurkan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Kepada</a:t>
            </a:r>
            <a:r>
              <a:rPr lang="en-US" altLang="ko-KR" sz="2000" b="1" dirty="0"/>
              <a:t> </a:t>
            </a:r>
            <a:r>
              <a:rPr lang="en-US" altLang="ko-KR" dirty="0"/>
              <a:t>:</a:t>
            </a:r>
          </a:p>
        </p:txBody>
      </p:sp>
      <p:sp>
        <p:nvSpPr>
          <p:cNvPr id="7" name="Oval 6"/>
          <p:cNvSpPr/>
          <p:nvPr/>
        </p:nvSpPr>
        <p:spPr>
          <a:xfrm>
            <a:off x="7507324" y="146332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606783" y="396538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7570747" y="272641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7633563" y="5181318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 flipH="1">
            <a:off x="221438" y="1633092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6" name="Oval 15"/>
          <p:cNvSpPr/>
          <p:nvPr/>
        </p:nvSpPr>
        <p:spPr>
          <a:xfrm flipH="1">
            <a:off x="223469" y="4024751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7" name="Oval 16"/>
          <p:cNvSpPr/>
          <p:nvPr/>
        </p:nvSpPr>
        <p:spPr>
          <a:xfrm flipH="1">
            <a:off x="267867" y="2825435"/>
            <a:ext cx="864096" cy="830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8" name="Oval 17"/>
          <p:cNvSpPr/>
          <p:nvPr/>
        </p:nvSpPr>
        <p:spPr>
          <a:xfrm flipH="1">
            <a:off x="136179" y="5165563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197006" y="1585223"/>
            <a:ext cx="2568980" cy="874144"/>
            <a:chOff x="803640" y="3362835"/>
            <a:chExt cx="2059657" cy="65560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Fakir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96806" y="2820183"/>
            <a:ext cx="2568980" cy="874144"/>
            <a:chOff x="803640" y="3362835"/>
            <a:chExt cx="2059657" cy="65560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Penghasilannya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mencukupi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Miskin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50217" y="4005153"/>
            <a:ext cx="2568980" cy="627924"/>
            <a:chOff x="803640" y="3362835"/>
            <a:chExt cx="2059657" cy="470943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Hamba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Sahasa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Riqob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50217" y="5013669"/>
            <a:ext cx="2568980" cy="874144"/>
            <a:chOff x="803640" y="3362835"/>
            <a:chExt cx="2059657" cy="65560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banyak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hutang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Gharim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812265" y="1594826"/>
            <a:ext cx="2568980" cy="874144"/>
            <a:chOff x="803640" y="3362835"/>
            <a:chExt cx="2059657" cy="65560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Islam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Mualaf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63025" y="2726414"/>
            <a:ext cx="2701594" cy="627923"/>
            <a:chOff x="803640" y="3362836"/>
            <a:chExt cx="2059657" cy="470942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Berjuang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dijalan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Allah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6"/>
              <a:ext cx="20596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Fisabilillah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95639" y="3869225"/>
            <a:ext cx="2568980" cy="874144"/>
            <a:chOff x="803640" y="3362835"/>
            <a:chExt cx="2059657" cy="65560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Musafir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para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pelajar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Perantauan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Ibnu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Sabil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095639" y="5165563"/>
            <a:ext cx="2568980" cy="874144"/>
            <a:chOff x="803640" y="3362835"/>
            <a:chExt cx="2059657" cy="65560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Panitia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Penerima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Pengelola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dana Zakat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Amil Zakat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6094556" y="2049451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4881209" y="1982925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13E1D58-B042-4E4E-8334-56DC8AA5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17" y="1326103"/>
            <a:ext cx="3024840" cy="50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843" y="253133"/>
            <a:ext cx="11573197" cy="1075608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Zakat mal </a:t>
            </a:r>
            <a:r>
              <a:rPr lang="en-US" sz="2000" dirty="0" err="1">
                <a:solidFill>
                  <a:schemeClr val="tx1"/>
                </a:solidFill>
              </a:rPr>
              <a:t>untuk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mensucikan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Syarat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harta</a:t>
            </a:r>
            <a:r>
              <a:rPr lang="en-US" sz="2000" dirty="0">
                <a:solidFill>
                  <a:schemeClr val="tx1"/>
                </a:solidFill>
              </a:rPr>
              <a:t> yang </a:t>
            </a:r>
            <a:r>
              <a:rPr lang="en-US" sz="2000" dirty="0" err="1">
                <a:solidFill>
                  <a:schemeClr val="tx1"/>
                </a:solidFill>
              </a:rPr>
              <a:t>dikenakan</a:t>
            </a:r>
            <a:r>
              <a:rPr lang="en-US" sz="2000" dirty="0">
                <a:solidFill>
                  <a:schemeClr val="tx1"/>
                </a:solidFill>
              </a:rPr>
              <a:t> zakat mal</a:t>
            </a:r>
          </a:p>
          <a:p>
            <a:r>
              <a:rPr lang="en-US" sz="2000" dirty="0">
                <a:solidFill>
                  <a:schemeClr val="tx1"/>
                </a:solidFill>
              </a:rPr>
              <a:t>Milik </a:t>
            </a:r>
            <a:r>
              <a:rPr lang="en-US" sz="2000" dirty="0" err="1">
                <a:solidFill>
                  <a:schemeClr val="tx1"/>
                </a:solidFill>
              </a:rPr>
              <a:t>penuh</a:t>
            </a:r>
            <a:r>
              <a:rPr lang="en-US" sz="2000" dirty="0">
                <a:solidFill>
                  <a:schemeClr val="tx1"/>
                </a:solidFill>
              </a:rPr>
              <a:t>, halal, </a:t>
            </a:r>
            <a:r>
              <a:rPr lang="en-US" sz="2000" dirty="0" err="1">
                <a:solidFill>
                  <a:schemeClr val="tx1"/>
                </a:solidFill>
              </a:rPr>
              <a:t>cukup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nisab,haul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59DA62-0600-4256-93E8-1F0645375402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E7B2269B-E80A-4D97-AA52-D9B13C6716E2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2E1986FD-EDF3-4C7C-A104-683070EB3F41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A213F-EE0B-433A-9B35-DBC5E47B6D52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1A8BCB0-D6DD-4233-A8B2-20BE63566CD2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A0BB21B9-A60B-43AB-A78E-E31ADDFE0733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9E2D5B-5BBE-409E-A6EF-9EB33B2F0409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34A1CF1-9748-499F-B5D7-56275F05CFC0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20E8714A-FA3F-47F1-9631-3D095DF4E6EC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8F76B-EC00-4A6A-B74F-41C8C0BD4907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1463F9EA-2E71-492C-B848-733F23566D39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BD2A6C1-0E20-4058-A5A2-9418C6ABAEC0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F82250D-BE53-4FB7-A12E-FCB0AE293DF5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4B728C-8230-44A4-907F-26471C521FD4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8C641F-CD35-4FE2-AE88-E169F2BD8859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E2E5F2-EB00-45DA-9BD5-43E771CD0D13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299DF8-5E1C-4FBD-AEBF-2C6C9719081C}"/>
              </a:ext>
            </a:extLst>
          </p:cNvPr>
          <p:cNvSpPr/>
          <p:nvPr/>
        </p:nvSpPr>
        <p:spPr>
          <a:xfrm>
            <a:off x="5899430" y="5399436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FD4341-D07F-479A-BF0D-70D3B7C4BD08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576ECE-AAB3-4C81-8861-992B916E7F98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B671BB-FED1-4918-BE95-7ACA1EA38F8B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B1E72E-D4F6-4F1B-B4C1-1B41C327D401}"/>
              </a:ext>
            </a:extLst>
          </p:cNvPr>
          <p:cNvGrpSpPr/>
          <p:nvPr/>
        </p:nvGrpSpPr>
        <p:grpSpPr>
          <a:xfrm>
            <a:off x="6616996" y="5485265"/>
            <a:ext cx="2966597" cy="472680"/>
            <a:chOff x="4965551" y="1783849"/>
            <a:chExt cx="1780587" cy="4726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965C3-4465-4A6B-9D45-0DFAAAA1F48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01F775-5BDC-4325-8576-10AB6C5B43F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Rikaz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temuan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F2C30-CE96-4052-9FFE-C83EEE111521}"/>
              </a:ext>
            </a:extLst>
          </p:cNvPr>
          <p:cNvGrpSpPr/>
          <p:nvPr/>
        </p:nvGrpSpPr>
        <p:grpSpPr>
          <a:xfrm>
            <a:off x="7758952" y="2222058"/>
            <a:ext cx="2966597" cy="472680"/>
            <a:chOff x="4965551" y="1783849"/>
            <a:chExt cx="1780587" cy="4726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20B909-3CFC-42A5-88BE-AB9C610A121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7D2B19-D78C-4234-92D0-940BADE3D5A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Perniagaan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1229C5-B03F-4223-B1D0-87359BACD2EC}"/>
              </a:ext>
            </a:extLst>
          </p:cNvPr>
          <p:cNvGrpSpPr/>
          <p:nvPr/>
        </p:nvGrpSpPr>
        <p:grpSpPr>
          <a:xfrm>
            <a:off x="8372306" y="3491719"/>
            <a:ext cx="2966597" cy="584775"/>
            <a:chOff x="4965551" y="1783849"/>
            <a:chExt cx="1780587" cy="5847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824FE0-25DD-4E68-BEED-246A0CD5068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369EC4-7EA5-4577-9CF3-C765F10E444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tabungan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Saham; dan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surat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berharga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6DCC5B-7577-4F9E-B8EE-BD1203B23230}"/>
              </a:ext>
            </a:extLst>
          </p:cNvPr>
          <p:cNvGrpSpPr/>
          <p:nvPr/>
        </p:nvGrpSpPr>
        <p:grpSpPr>
          <a:xfrm>
            <a:off x="7848808" y="4647588"/>
            <a:ext cx="2966597" cy="584775"/>
            <a:chOff x="4965551" y="1783849"/>
            <a:chExt cx="1780587" cy="5847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D076EE-6D1B-4343-81EA-952811A1D398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40AE7D-9018-4B3D-B228-11C5ABDC9A58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Pertanian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Perkebunan dan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kehutanan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BEE981-66D0-4F54-8E9F-D2C80E41BA28}"/>
              </a:ext>
            </a:extLst>
          </p:cNvPr>
          <p:cNvGrpSpPr/>
          <p:nvPr/>
        </p:nvGrpSpPr>
        <p:grpSpPr>
          <a:xfrm>
            <a:off x="2615635" y="1718569"/>
            <a:ext cx="2983091" cy="718901"/>
            <a:chOff x="4965551" y="1783849"/>
            <a:chExt cx="1780587" cy="71890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F094F-E0CF-4EDE-82E2-5DD75DAD40D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Perak, dan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Logam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Lainnya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83FDEA-F3E8-4620-AF4F-DE99C3B6DFB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48EAAB-61CC-4762-89F1-2A3CC94FAD28}"/>
              </a:ext>
            </a:extLst>
          </p:cNvPr>
          <p:cNvGrpSpPr/>
          <p:nvPr/>
        </p:nvGrpSpPr>
        <p:grpSpPr>
          <a:xfrm>
            <a:off x="1356856" y="2333065"/>
            <a:ext cx="2983091" cy="472680"/>
            <a:chOff x="4965551" y="1783849"/>
            <a:chExt cx="1780587" cy="4726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0F34D3-D9BB-41BF-8C09-01F57882309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0F034B-85A9-48EF-9C0F-F9B4B13C116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peternakan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perikanan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01B97-9AFB-4F1C-B1A9-9A528A51AA01}"/>
              </a:ext>
            </a:extLst>
          </p:cNvPr>
          <p:cNvGrpSpPr/>
          <p:nvPr/>
        </p:nvGrpSpPr>
        <p:grpSpPr>
          <a:xfrm>
            <a:off x="852687" y="3637852"/>
            <a:ext cx="2983091" cy="472680"/>
            <a:chOff x="4965551" y="1783849"/>
            <a:chExt cx="1780587" cy="4726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6BBA1D-FEE7-4287-9770-A21AE350E20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45E466-CB57-493B-B5EB-F6D4ED870BA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Pertambangan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3626D-595F-49E4-A1A1-E232E20EAC25}"/>
              </a:ext>
            </a:extLst>
          </p:cNvPr>
          <p:cNvGrpSpPr/>
          <p:nvPr/>
        </p:nvGrpSpPr>
        <p:grpSpPr>
          <a:xfrm>
            <a:off x="1454005" y="4870561"/>
            <a:ext cx="2983091" cy="584775"/>
            <a:chOff x="4965551" y="1783849"/>
            <a:chExt cx="1780587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715325-DFB2-463F-8202-869CA657784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B8B0CB-73D0-46AF-A2C1-9546F4D00F0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Jasa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DDA3-5811-437D-A470-61F1A0F6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1063625"/>
            <a:ext cx="609600" cy="479425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38A3-E782-49E6-8B92-832DD44D4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700" y="3602038"/>
            <a:ext cx="6048375" cy="1655762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6FC0B-1DC1-45A9-A3D7-A15A0AE74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057275"/>
            <a:ext cx="12230100" cy="74120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8597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DDA3-5811-437D-A470-61F1A0F6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5275"/>
            <a:ext cx="9191625" cy="3167063"/>
          </a:xfrm>
        </p:spPr>
        <p:txBody>
          <a:bodyPr/>
          <a:lstStyle/>
          <a:p>
            <a:r>
              <a:rPr lang="en-US" dirty="0"/>
              <a:t>Zzzz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38A3-E782-49E6-8B92-832DD44D4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25" y="3602038"/>
            <a:ext cx="6762750" cy="1655762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EA6AF-510C-463B-90D1-EF73883D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69" y="702633"/>
            <a:ext cx="8013662" cy="551940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69349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748259"/>
            <a:ext cx="12192000" cy="768084"/>
          </a:xfrm>
        </p:spPr>
        <p:txBody>
          <a:bodyPr/>
          <a:lstStyle/>
          <a:p>
            <a:r>
              <a:rPr lang="en-US" altLang="ko-KR" dirty="0" err="1"/>
              <a:t>Terima</a:t>
            </a:r>
            <a:r>
              <a:rPr lang="en-US" altLang="ko-KR" dirty="0"/>
              <a:t> </a:t>
            </a:r>
            <a:r>
              <a:rPr lang="en-US" altLang="ko-KR" dirty="0" err="1"/>
              <a:t>kasih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97" y="5496024"/>
            <a:ext cx="12192000" cy="384043"/>
          </a:xfrm>
        </p:spPr>
        <p:txBody>
          <a:bodyPr>
            <a:noAutofit/>
          </a:bodyPr>
          <a:lstStyle/>
          <a:p>
            <a:pPr lvl="0"/>
            <a:r>
              <a:rPr lang="en-US" altLang="ko-KR" sz="2800" b="1" dirty="0" err="1"/>
              <a:t>Sukses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Mulia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445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Zzzz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Joni Libra</dc:creator>
  <cp:lastModifiedBy>Joni Libra</cp:lastModifiedBy>
  <cp:revision>18</cp:revision>
  <dcterms:created xsi:type="dcterms:W3CDTF">2022-01-16T20:57:58Z</dcterms:created>
  <dcterms:modified xsi:type="dcterms:W3CDTF">2022-01-17T00:44:59Z</dcterms:modified>
</cp:coreProperties>
</file>