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291" r:id="rId3"/>
    <p:sldId id="321" r:id="rId4"/>
    <p:sldId id="332" r:id="rId5"/>
    <p:sldId id="275" r:id="rId6"/>
    <p:sldId id="328" r:id="rId7"/>
    <p:sldId id="339" r:id="rId8"/>
    <p:sldId id="340" r:id="rId9"/>
    <p:sldId id="308" r:id="rId10"/>
    <p:sldId id="320" r:id="rId11"/>
    <p:sldId id="338" r:id="rId12"/>
    <p:sldId id="287" r:id="rId13"/>
    <p:sldId id="342" r:id="rId14"/>
    <p:sldId id="344" r:id="rId15"/>
    <p:sldId id="34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6A0E-8BC7-4F07-B9B6-8D80D6355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DAAAD-2CDA-4F10-A740-546F57442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B1CBD-7D03-4FB2-B3A6-A6C328CD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72EBF-09A8-4871-BCF4-3C34AED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171FE-8962-488E-90FB-F334E2D9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76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A95A-DE25-4D33-97F0-62F3CCB2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42CB4-6674-4D40-BCF0-3FB46C1DC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B44CB-BFAC-45C4-B4E3-38B2A4ED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F17F-88DD-4672-BE49-31495D3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459EA-5C47-4B8F-9BB7-097C30AE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60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387F4-D07B-4514-BCCC-EFD93B50FB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D15D8-466B-418C-85E4-B2B63BEA83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E39FA-2170-403B-953C-D413D725B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F230D-B2F8-4F4B-8B9A-DF1018F4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F5985-CE36-4221-8D8B-BF8BE86DB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5357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086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0638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279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809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9502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8827609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1D701F7-6536-4EA0-BC87-9BB13963D926}"/>
              </a:ext>
            </a:extLst>
          </p:cNvPr>
          <p:cNvSpPr/>
          <p:nvPr userDrawn="1"/>
        </p:nvSpPr>
        <p:spPr>
          <a:xfrm>
            <a:off x="0" y="2362200"/>
            <a:ext cx="12191999" cy="213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F0F9403A-8AFF-4B2B-B648-FF5CBFC9A8B3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5534029" y="2"/>
            <a:ext cx="6657973" cy="6857999"/>
          </a:xfrm>
          <a:custGeom>
            <a:avLst/>
            <a:gdLst>
              <a:gd name="connsiteX0" fmla="*/ 2362199 w 6657973"/>
              <a:gd name="connsiteY0" fmla="*/ 0 h 6857999"/>
              <a:gd name="connsiteX1" fmla="*/ 6657973 w 6657973"/>
              <a:gd name="connsiteY1" fmla="*/ 0 h 6857999"/>
              <a:gd name="connsiteX2" fmla="*/ 6657973 w 6657973"/>
              <a:gd name="connsiteY2" fmla="*/ 3630706 h 6857999"/>
              <a:gd name="connsiteX3" fmla="*/ 6657972 w 6657973"/>
              <a:gd name="connsiteY3" fmla="*/ 6857999 h 6857999"/>
              <a:gd name="connsiteX4" fmla="*/ 2362198 w 6657973"/>
              <a:gd name="connsiteY4" fmla="*/ 6857999 h 6857999"/>
              <a:gd name="connsiteX5" fmla="*/ 2362198 w 6657973"/>
              <a:gd name="connsiteY5" fmla="*/ 6857999 h 6857999"/>
              <a:gd name="connsiteX6" fmla="*/ 0 w 6657973"/>
              <a:gd name="connsiteY6" fmla="*/ 343853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57973" h="6857999">
                <a:moveTo>
                  <a:pt x="2362199" y="0"/>
                </a:moveTo>
                <a:lnTo>
                  <a:pt x="6657973" y="0"/>
                </a:lnTo>
                <a:lnTo>
                  <a:pt x="6657973" y="3630706"/>
                </a:lnTo>
                <a:lnTo>
                  <a:pt x="6657972" y="6857999"/>
                </a:lnTo>
                <a:lnTo>
                  <a:pt x="2362198" y="6857999"/>
                </a:lnTo>
                <a:lnTo>
                  <a:pt x="2362198" y="6857999"/>
                </a:lnTo>
                <a:lnTo>
                  <a:pt x="0" y="343853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441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124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20B3-26AD-43FB-9B80-4E6B6616D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5959-CCCE-4F4B-AF9D-99DC78E83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04EE-A7F0-4DBA-8818-2C609566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6FC0B-13F1-4814-B92F-7971E21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AE587-9849-4366-B8C6-D2C092C7E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4982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accent3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iamond 10"/>
          <p:cNvSpPr/>
          <p:nvPr userDrawn="1"/>
        </p:nvSpPr>
        <p:spPr>
          <a:xfrm rot="10800000">
            <a:off x="4296000" y="4449540"/>
            <a:ext cx="3600000" cy="2408459"/>
          </a:xfrm>
          <a:custGeom>
            <a:avLst/>
            <a:gdLst/>
            <a:ahLst/>
            <a:cxnLst/>
            <a:rect l="l" t="t" r="r" b="b"/>
            <a:pathLst>
              <a:path w="2700000" h="1806344">
                <a:moveTo>
                  <a:pt x="456344" y="0"/>
                </a:moveTo>
                <a:lnTo>
                  <a:pt x="2243656" y="0"/>
                </a:lnTo>
                <a:lnTo>
                  <a:pt x="2700000" y="456344"/>
                </a:lnTo>
                <a:lnTo>
                  <a:pt x="1350000" y="1806344"/>
                </a:lnTo>
                <a:lnTo>
                  <a:pt x="0" y="45634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5" name="Isosceles Triangle 4"/>
          <p:cNvSpPr/>
          <p:nvPr userDrawn="1"/>
        </p:nvSpPr>
        <p:spPr>
          <a:xfrm rot="10800000">
            <a:off x="4995856" y="0"/>
            <a:ext cx="2200288" cy="1083013"/>
          </a:xfrm>
          <a:prstGeom prst="triangl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6" name="Isosceles Triangle 5"/>
          <p:cNvSpPr/>
          <p:nvPr userDrawn="1"/>
        </p:nvSpPr>
        <p:spPr>
          <a:xfrm rot="10800000">
            <a:off x="5388864" y="133279"/>
            <a:ext cx="1414272" cy="739147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8E48000A-B218-4CCF-8C0E-D9ACDAFA26B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4416000" y="4573651"/>
            <a:ext cx="3360000" cy="2284349"/>
          </a:xfrm>
          <a:custGeom>
            <a:avLst/>
            <a:gdLst>
              <a:gd name="connsiteX0" fmla="*/ 1260000 w 2520000"/>
              <a:gd name="connsiteY0" fmla="*/ 0 h 1713262"/>
              <a:gd name="connsiteX1" fmla="*/ 2520000 w 2520000"/>
              <a:gd name="connsiteY1" fmla="*/ 1260000 h 1713262"/>
              <a:gd name="connsiteX2" fmla="*/ 2066250 w 2520000"/>
              <a:gd name="connsiteY2" fmla="*/ 1713262 h 1713262"/>
              <a:gd name="connsiteX3" fmla="*/ 439730 w 2520000"/>
              <a:gd name="connsiteY3" fmla="*/ 1706453 h 1713262"/>
              <a:gd name="connsiteX4" fmla="*/ 0 w 2520000"/>
              <a:gd name="connsiteY4" fmla="*/ 1260000 h 1713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0000" h="1713262">
                <a:moveTo>
                  <a:pt x="1260000" y="0"/>
                </a:moveTo>
                <a:lnTo>
                  <a:pt x="2520000" y="1260000"/>
                </a:lnTo>
                <a:lnTo>
                  <a:pt x="2066250" y="1713262"/>
                </a:lnTo>
                <a:lnTo>
                  <a:pt x="439730" y="1706453"/>
                </a:lnTo>
                <a:lnTo>
                  <a:pt x="0" y="1260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0539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3B867E3-38AB-4476-8632-34EDFC59DB8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00622" y="1305993"/>
            <a:ext cx="4334608" cy="433509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94A74E82-B34D-4C4B-B00A-63C2E0C1481F}"/>
              </a:ext>
            </a:extLst>
          </p:cNvPr>
          <p:cNvSpPr/>
          <p:nvPr userDrawn="1"/>
        </p:nvSpPr>
        <p:spPr>
          <a:xfrm>
            <a:off x="6320628" y="1026240"/>
            <a:ext cx="4894597" cy="4894597"/>
          </a:xfrm>
          <a:prstGeom prst="arc">
            <a:avLst>
              <a:gd name="adj1" fmla="val 12493243"/>
              <a:gd name="adj2" fmla="val 8891088"/>
            </a:avLst>
          </a:prstGeom>
          <a:ln w="25400">
            <a:solidFill>
              <a:schemeClr val="accent1"/>
            </a:solidFill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6D7AFB-15B6-4481-A6C1-90C4E03582BF}"/>
              </a:ext>
            </a:extLst>
          </p:cNvPr>
          <p:cNvSpPr/>
          <p:nvPr userDrawn="1"/>
        </p:nvSpPr>
        <p:spPr>
          <a:xfrm>
            <a:off x="5781047" y="260648"/>
            <a:ext cx="5952661" cy="63367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D93165-E73B-49E2-8635-02E21C046FC9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734769" y="1196752"/>
            <a:ext cx="10849205" cy="345638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F51187F-8B7D-4CCE-8CAB-89F352270E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69852"/>
            <a:ext cx="12192000" cy="71087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IMAGES AND CONTENTS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8836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378E-1EC1-4BA9-8EF8-A6FC5FFCC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51593-114F-464B-809E-65EC17771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1207A-C896-4064-9CEE-F32A3BC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73C84-07B7-4415-ADD6-5BA9DBB3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77CF8-F7EC-467A-A1CB-CA80EA64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645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0EB-5A29-4456-ADDB-D299BFDD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EC69-7D19-43EB-A68A-959DA3B39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C4797-78B2-483A-A27B-56E4726ED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0C773-6C0B-464B-8097-332519D5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C4189-AC53-4EDD-9F6C-1E045F5C5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092CC-C97D-49FB-8231-C95C9BF3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14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ECE5-77EB-4864-B6FA-508F10A4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A3523-4BC7-4B9D-8A89-420C41CC0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0BBDF-518D-41C9-B351-5A2A6C157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64B9E4-7D59-4BCA-95AD-0F069E4D6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8C52A-0B85-474F-A9D7-B9CEFEACC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034695-27ED-4B2E-A1A2-1C3A0309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97666-27CF-430E-9BF4-70D66D26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9A6323-A096-4DCF-981A-CA0BFC5E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66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A03AC-96EB-431C-B578-F6C150BE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B2E786-90FA-4707-9405-5704125D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418BB-CD6B-4E76-8149-1FCA14B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85086-5967-4798-8AE1-0CCF5255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309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9D416-CEF7-49EB-9D64-CA026F53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9A891-2C93-4008-83FA-AC7E592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2684B-E8E4-4D8C-8EBA-53DFEDB4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183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74A34-D4D3-4952-BEC9-224C43D28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DE66-8B91-4C11-B8D7-A0889129B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AFE5C-7E94-41C9-9B17-7786E1D5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CBF3-3218-4B51-92E3-5BEEA4FD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A5501-6372-4362-9762-2C8841A3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C12BA-4B20-49BB-8B07-00426B28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924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4989-6AFE-45F5-9178-699B8E5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F51A7-7266-421A-9C61-F6E54FF15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0DC99-5356-4BCD-AA53-0A02DD668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1320D-E0A2-4808-8779-2ECF817B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49DDC-5FD4-4D2B-8D8C-1645B8090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BB1D-177E-4BAC-A115-B625943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9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38FB1-5AF9-4900-A269-983D5640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8FE74-9531-4D98-A089-8C50FD4E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A9164-7F04-4884-ADA9-21AD852E2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A3A66-7C37-4228-9C40-78FA918243F2}" type="datetimeFigureOut">
              <a:rPr lang="en-ID" smtClean="0"/>
              <a:t>02/04/2022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EE34-1C51-4623-8338-D0FE040FF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82F60-2379-4DAA-8948-F6F198B1D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3D82-A09A-4D65-9C2E-F4774BB2627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349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5" r:id="rId13"/>
    <p:sldLayoutId id="2147483667" r:id="rId14"/>
    <p:sldLayoutId id="2147483668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5" r:id="rId21"/>
    <p:sldLayoutId id="214748367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suara.com/tag/fidyah-adalah" TargetMode="Externa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B83590-CF54-4F55-959C-4A85846957F9}"/>
              </a:ext>
            </a:extLst>
          </p:cNvPr>
          <p:cNvSpPr txBox="1"/>
          <p:nvPr/>
        </p:nvSpPr>
        <p:spPr>
          <a:xfrm>
            <a:off x="7078344" y="1939083"/>
            <a:ext cx="324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CA41-B47B-4990-8A22-71A80867A0A9}"/>
              </a:ext>
            </a:extLst>
          </p:cNvPr>
          <p:cNvSpPr txBox="1"/>
          <p:nvPr/>
        </p:nvSpPr>
        <p:spPr>
          <a:xfrm>
            <a:off x="2314575" y="575665"/>
            <a:ext cx="8677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Assalamualaikum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warahmatullahi</a:t>
            </a:r>
            <a:r>
              <a:rPr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wabarakatuh</a:t>
            </a:r>
            <a:endParaRPr lang="en-US" altLang="ko-KR" sz="3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3F968-6372-4955-9CD5-7EEA758BAD97}"/>
              </a:ext>
            </a:extLst>
          </p:cNvPr>
          <p:cNvSpPr txBox="1"/>
          <p:nvPr/>
        </p:nvSpPr>
        <p:spPr>
          <a:xfrm rot="16200000">
            <a:off x="9017400" y="3601575"/>
            <a:ext cx="4968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+mj-lt"/>
                <a:cs typeface="Arial" pitchFamily="34" charset="0"/>
              </a:rPr>
              <a:t>Simple Portfolio 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459648" y="5796286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279D4-FF44-43A9-974E-4CCABE6E552F}"/>
              </a:ext>
            </a:extLst>
          </p:cNvPr>
          <p:cNvSpPr txBox="1"/>
          <p:nvPr/>
        </p:nvSpPr>
        <p:spPr>
          <a:xfrm>
            <a:off x="3977065" y="5202718"/>
            <a:ext cx="2348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400" dirty="0">
                <a:solidFill>
                  <a:schemeClr val="accent1"/>
                </a:solidFill>
                <a:cs typeface="Arial" pitchFamily="34" charset="0"/>
              </a:rPr>
              <a:t>ALLPPT Layout Clean Text Slide for your Presentation</a:t>
            </a:r>
            <a:endParaRPr lang="ko-KR" altLang="en-US" sz="1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9" name="Tampungan Gambar 8">
            <a:extLst>
              <a:ext uri="{FF2B5EF4-FFF2-40B4-BE49-F238E27FC236}">
                <a16:creationId xmlns:a16="http://schemas.microsoft.com/office/drawing/2014/main" id="{EBDE4F00-D14B-49FB-9EAE-ED4EF1379E5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r="4856"/>
          <a:stretch>
            <a:fillRect/>
          </a:stretch>
        </p:blipFill>
        <p:spPr>
          <a:xfrm>
            <a:off x="4108101" y="1348288"/>
            <a:ext cx="7957759" cy="4968239"/>
          </a:xfrm>
        </p:spPr>
      </p:pic>
      <p:pic>
        <p:nvPicPr>
          <p:cNvPr id="27" name="Tampungan Gambar 8">
            <a:extLst>
              <a:ext uri="{FF2B5EF4-FFF2-40B4-BE49-F238E27FC236}">
                <a16:creationId xmlns:a16="http://schemas.microsoft.com/office/drawing/2014/main" id="{8EB43451-83FF-473D-9BE9-6FE83115C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6" r="4856"/>
          <a:stretch>
            <a:fillRect/>
          </a:stretch>
        </p:blipFill>
        <p:spPr>
          <a:xfrm>
            <a:off x="0" y="0"/>
            <a:ext cx="12218261" cy="70104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6D19E-0C8F-4AA0-894E-CF36FB58C1BB}"/>
              </a:ext>
            </a:extLst>
          </p:cNvPr>
          <p:cNvSpPr txBox="1"/>
          <p:nvPr/>
        </p:nvSpPr>
        <p:spPr>
          <a:xfrm>
            <a:off x="2461409" y="2705725"/>
            <a:ext cx="4070957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Sedekah</a:t>
            </a:r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tanda</a:t>
            </a:r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US" altLang="ko-KR" sz="4400" b="1" dirty="0" err="1">
                <a:solidFill>
                  <a:schemeClr val="accent1"/>
                </a:solidFill>
                <a:cs typeface="Arial" pitchFamily="34" charset="0"/>
              </a:rPr>
              <a:t>Syukur</a:t>
            </a:r>
            <a:endParaRPr lang="en-US" altLang="ko-KR" sz="4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14" name="Tampungan Gambar 13">
            <a:extLst>
              <a:ext uri="{FF2B5EF4-FFF2-40B4-BE49-F238E27FC236}">
                <a16:creationId xmlns:a16="http://schemas.microsoft.com/office/drawing/2014/main" id="{B9AB4D6A-31CD-4849-BC1C-7C2E933FF09F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00" b="10000"/>
          <a:stretch>
            <a:fillRect/>
          </a:stretch>
        </p:blipFill>
        <p:spPr>
          <a:xfrm>
            <a:off x="6682088" y="1397890"/>
            <a:ext cx="4334608" cy="4335090"/>
          </a:xfrm>
        </p:spPr>
      </p:pic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154D9F-BBCA-4AFC-B92B-7F043558D759}"/>
              </a:ext>
            </a:extLst>
          </p:cNvPr>
          <p:cNvSpPr/>
          <p:nvPr/>
        </p:nvSpPr>
        <p:spPr>
          <a:xfrm>
            <a:off x="913717" y="2767281"/>
            <a:ext cx="1847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4C770-4705-4900-867C-F2046F044F29}"/>
              </a:ext>
            </a:extLst>
          </p:cNvPr>
          <p:cNvSpPr txBox="1"/>
          <p:nvPr/>
        </p:nvSpPr>
        <p:spPr>
          <a:xfrm>
            <a:off x="209244" y="3013501"/>
            <a:ext cx="3890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800" dirty="0">
                <a:solidFill>
                  <a:schemeClr val="bg1"/>
                </a:solidFill>
                <a:cs typeface="Arial" pitchFamily="34" charset="0"/>
              </a:rPr>
              <a:t>WAKAF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65CDFA-50C7-4C8D-B8C7-F4EF6C717573}"/>
              </a:ext>
            </a:extLst>
          </p:cNvPr>
          <p:cNvSpPr txBox="1"/>
          <p:nvPr/>
        </p:nvSpPr>
        <p:spPr>
          <a:xfrm>
            <a:off x="577888" y="659013"/>
            <a:ext cx="5693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 “Ketika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anak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Adam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mati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terputuslah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amalnya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kecuali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tiga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perkara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yaitu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sedekah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jariyah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ilmu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bermanfaat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dan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anak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saleh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</a:t>
            </a:r>
            <a:r>
              <a:rPr lang="en-ID" sz="2000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mendoakannya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.” 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(Riwayat Muslim</a:t>
            </a:r>
            <a:r>
              <a:rPr lang="en-ID" sz="20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Tampungan Gambar 10">
            <a:extLst>
              <a:ext uri="{FF2B5EF4-FFF2-40B4-BE49-F238E27FC236}">
                <a16:creationId xmlns:a16="http://schemas.microsoft.com/office/drawing/2014/main" id="{495DEA55-46BA-44D2-87C0-C1F7934477F3}"/>
              </a:ext>
            </a:extLst>
          </p:cNvPr>
          <p:cNvPicPr>
            <a:picLocks noGrp="1" noChangeAspect="1"/>
          </p:cNvPicPr>
          <p:nvPr>
            <p:ph type="pic" sz="quarter" idx="6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94" r="1359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1782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CE7B14-2F24-4522-B40B-5F74D3DC1925}"/>
              </a:ext>
            </a:extLst>
          </p:cNvPr>
          <p:cNvSpPr txBox="1"/>
          <p:nvPr/>
        </p:nvSpPr>
        <p:spPr>
          <a:xfrm>
            <a:off x="329906" y="2053709"/>
            <a:ext cx="3463024" cy="38802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ID" sz="4400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 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barangsiapa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antara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kamu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sakit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atau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dalam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perjalanan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lalu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berpuasa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maka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wajib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mengganti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sebanyak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hari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(yang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dia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tidak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berpuasa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) pada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hari-hari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yang lain.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bagi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orang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berat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menjalankannya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wajib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membayar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fidyah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yaitu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memberi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makan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seorang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miskin( QS.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AlBaqoroh</a:t>
            </a:r>
            <a:r>
              <a:rPr lang="en-ID" b="0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 : 184)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A7298-5138-442D-B037-15F5C517ADBA}"/>
              </a:ext>
            </a:extLst>
          </p:cNvPr>
          <p:cNvSpPr txBox="1"/>
          <p:nvPr/>
        </p:nvSpPr>
        <p:spPr>
          <a:xfrm>
            <a:off x="145324" y="5703129"/>
            <a:ext cx="2958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2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CU USU AGAM INTEGRE IMPEDIT.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644B0-CB8B-4A82-B024-FB9F1A310958}"/>
              </a:ext>
            </a:extLst>
          </p:cNvPr>
          <p:cNvSpPr txBox="1"/>
          <p:nvPr/>
        </p:nvSpPr>
        <p:spPr>
          <a:xfrm>
            <a:off x="329906" y="323874"/>
            <a:ext cx="682292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ID" sz="2400" b="1" i="0" u="none" strike="noStrike" dirty="0" err="1">
                <a:solidFill>
                  <a:srgbClr val="CE490E"/>
                </a:solidFill>
                <a:effectLst/>
                <a:latin typeface="Arial" panose="020B0604020202020204" pitchFamily="34" charset="0"/>
                <a:hlinkClick r:id="rId2"/>
              </a:rPr>
              <a:t>Fidyah</a:t>
            </a:r>
            <a:r>
              <a:rPr lang="en-ID" sz="2400" b="1" i="0" u="none" strike="noStrike" dirty="0">
                <a:solidFill>
                  <a:srgbClr val="CE490E"/>
                </a:solidFill>
                <a:effectLst/>
                <a:latin typeface="Arial" panose="020B0604020202020204" pitchFamily="34" charset="0"/>
                <a:hlinkClick r:id="rId2"/>
              </a:rPr>
              <a:t> </a:t>
            </a:r>
            <a:r>
              <a:rPr lang="en-ID" sz="2400" b="1" i="0" u="none" strike="noStrike" dirty="0" err="1">
                <a:solidFill>
                  <a:srgbClr val="CE490E"/>
                </a:solidFill>
                <a:effectLst/>
                <a:latin typeface="Arial" panose="020B0604020202020204" pitchFamily="34" charset="0"/>
                <a:hlinkClick r:id="rId2"/>
              </a:rPr>
              <a:t>adalah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denda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diberikan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seseorang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meninggalkan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puasa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bulan</a:t>
            </a:r>
            <a:r>
              <a:rPr lang="en-ID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Ramadhan. </a:t>
            </a:r>
            <a:endParaRPr lang="ko-KR" altLang="en-US" sz="24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43" name="Tampungan Gambar 42">
            <a:extLst>
              <a:ext uri="{FF2B5EF4-FFF2-40B4-BE49-F238E27FC236}">
                <a16:creationId xmlns:a16="http://schemas.microsoft.com/office/drawing/2014/main" id="{40FC6CBF-D2B8-4D97-847E-738F4DD1BC9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6" r="5076"/>
          <a:stretch>
            <a:fillRect/>
          </a:stretch>
        </p:blipFill>
        <p:spPr>
          <a:xfrm>
            <a:off x="3977513" y="1222409"/>
            <a:ext cx="7986690" cy="5091764"/>
          </a:xfrm>
        </p:spPr>
      </p:pic>
    </p:spTree>
    <p:extLst>
      <p:ext uri="{BB962C8B-B14F-4D97-AF65-F5344CB8AC3E}">
        <p14:creationId xmlns:p14="http://schemas.microsoft.com/office/powerpoint/2010/main" val="3841102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4857750" y="6477188"/>
            <a:ext cx="7334250" cy="1033713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D1E55-8524-4CDD-BDEF-CA04BFA8855D}"/>
              </a:ext>
            </a:extLst>
          </p:cNvPr>
          <p:cNvSpPr txBox="1"/>
          <p:nvPr/>
        </p:nvSpPr>
        <p:spPr>
          <a:xfrm>
            <a:off x="2652469" y="610098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363F-3EEB-4DB1-B38E-EC4BAF4E5462}"/>
              </a:ext>
            </a:extLst>
          </p:cNvPr>
          <p:cNvSpPr txBox="1"/>
          <p:nvPr/>
        </p:nvSpPr>
        <p:spPr>
          <a:xfrm>
            <a:off x="2652469" y="515744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직사각형 1">
            <a:extLst>
              <a:ext uri="{FF2B5EF4-FFF2-40B4-BE49-F238E27FC236}">
                <a16:creationId xmlns:a16="http://schemas.microsoft.com/office/drawing/2014/main" id="{50433F83-051F-4448-8AE5-1A2B14BE25ED}"/>
              </a:ext>
            </a:extLst>
          </p:cNvPr>
          <p:cNvSpPr/>
          <p:nvPr/>
        </p:nvSpPr>
        <p:spPr>
          <a:xfrm>
            <a:off x="6938342" y="2440017"/>
            <a:ext cx="395598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>
              <a:buFont typeface="+mj-lt"/>
              <a:buAutoNum type="arabicPeriod"/>
            </a:pP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Orang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lanjut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usia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sedang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lemah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pria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maupun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wanita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masih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sehat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akalnya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pikun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menunaikan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puasa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ID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Seseorang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mampu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berpuasa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karena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sedang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menderita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sakit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sulit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diharapkan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kesembuhannya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endParaRPr lang="en-ID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buFont typeface="+mj-lt"/>
              <a:buAutoNum type="arabicPeriod"/>
            </a:pP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Seseorang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bekerja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berat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sumber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rezki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lain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kecuali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pekerjannya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itu</a:t>
            </a:r>
            <a:endParaRPr lang="en-ID" sz="16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 fontAlgn="base"/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Wanita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hamil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menyusui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berpuasa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beresiko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membahayakan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keselamatan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nyawa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ibu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lang="en-ID" sz="16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janinnya</a:t>
            </a:r>
            <a:r>
              <a:rPr lang="en-ID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br>
              <a:rPr lang="en-ID" sz="1200" dirty="0"/>
            </a:br>
            <a:r>
              <a:rPr lang="en-US" altLang="ko-KR" sz="1200" dirty="0">
                <a:cs typeface="Arial" pitchFamily="34" charset="0"/>
              </a:rPr>
              <a:t>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12" name="Kotak Teks 11">
            <a:extLst>
              <a:ext uri="{FF2B5EF4-FFF2-40B4-BE49-F238E27FC236}">
                <a16:creationId xmlns:a16="http://schemas.microsoft.com/office/drawing/2014/main" id="{F967A8B9-C0BB-4B55-BFE2-A33206740FDE}"/>
              </a:ext>
            </a:extLst>
          </p:cNvPr>
          <p:cNvSpPr txBox="1"/>
          <p:nvPr/>
        </p:nvSpPr>
        <p:spPr>
          <a:xfrm>
            <a:off x="7207850" y="961111"/>
            <a:ext cx="30894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Golongan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orang yang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boleh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meninggalkan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puasa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Ramadhan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wajib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membayar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Fidyah</a:t>
            </a:r>
            <a:r>
              <a:rPr lang="en-ID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 </a:t>
            </a:r>
            <a:endParaRPr lang="en-ID" dirty="0"/>
          </a:p>
        </p:txBody>
      </p:sp>
      <p:pic>
        <p:nvPicPr>
          <p:cNvPr id="18" name="Tampungan Gambar 17">
            <a:extLst>
              <a:ext uri="{FF2B5EF4-FFF2-40B4-BE49-F238E27FC236}">
                <a16:creationId xmlns:a16="http://schemas.microsoft.com/office/drawing/2014/main" id="{59973DEC-313A-40F2-B5B6-70E65CD684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9" r="6829"/>
          <a:stretch>
            <a:fillRect/>
          </a:stretch>
        </p:blipFill>
        <p:spPr>
          <a:xfrm>
            <a:off x="174170" y="1228262"/>
            <a:ext cx="5921830" cy="6858000"/>
          </a:xfrm>
        </p:spPr>
      </p:pic>
    </p:spTree>
    <p:extLst>
      <p:ext uri="{BB962C8B-B14F-4D97-AF65-F5344CB8AC3E}">
        <p14:creationId xmlns:p14="http://schemas.microsoft.com/office/powerpoint/2010/main" val="160973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FBB3A-C737-43B0-94D9-27B22A13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pic>
        <p:nvPicPr>
          <p:cNvPr id="5" name="Tampungan Gambar 4">
            <a:extLst>
              <a:ext uri="{FF2B5EF4-FFF2-40B4-BE49-F238E27FC236}">
                <a16:creationId xmlns:a16="http://schemas.microsoft.com/office/drawing/2014/main" id="{36F5D560-FD69-41D9-926B-A13FD2F987A0}"/>
              </a:ext>
            </a:extLst>
          </p:cNvPr>
          <p:cNvPicPr>
            <a:picLocks noGrp="1" noChangeAspect="1"/>
          </p:cNvPicPr>
          <p:nvPr>
            <p:ph type="pic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63" b="19263"/>
          <a:stretch>
            <a:fillRect/>
          </a:stretch>
        </p:blipFill>
        <p:spPr>
          <a:xfrm>
            <a:off x="671397" y="306706"/>
            <a:ext cx="10849205" cy="3456384"/>
          </a:xfrm>
        </p:spPr>
      </p:pic>
      <p:sp>
        <p:nvSpPr>
          <p:cNvPr id="9" name="Kotak Teks 8">
            <a:extLst>
              <a:ext uri="{FF2B5EF4-FFF2-40B4-BE49-F238E27FC236}">
                <a16:creationId xmlns:a16="http://schemas.microsoft.com/office/drawing/2014/main" id="{9371AAD8-F763-4B79-B59B-DF3EE174688D}"/>
              </a:ext>
            </a:extLst>
          </p:cNvPr>
          <p:cNvSpPr txBox="1"/>
          <p:nvPr/>
        </p:nvSpPr>
        <p:spPr>
          <a:xfrm>
            <a:off x="671397" y="4081961"/>
            <a:ext cx="936418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Besarnya</a:t>
            </a:r>
            <a:r>
              <a:rPr lang="en-ID" dirty="0"/>
              <a:t> </a:t>
            </a:r>
            <a:r>
              <a:rPr lang="en-ID" dirty="0" err="1"/>
              <a:t>fidyah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senilai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porsi</a:t>
            </a:r>
            <a:r>
              <a:rPr lang="en-ID" dirty="0"/>
              <a:t> ‘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sempurna</a:t>
            </a:r>
            <a:r>
              <a:rPr lang="en-ID" dirty="0"/>
              <a:t>’ yang </a:t>
            </a:r>
            <a:r>
              <a:rPr lang="en-ID" dirty="0" err="1"/>
              <a:t>biasa</a:t>
            </a:r>
            <a:r>
              <a:rPr lang="en-ID" dirty="0"/>
              <a:t> </a:t>
            </a:r>
            <a:r>
              <a:rPr lang="en-ID" dirty="0" err="1"/>
              <a:t>dimakannya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mengganti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puasa</a:t>
            </a:r>
            <a:r>
              <a:rPr lang="en-ID" dirty="0"/>
              <a:t> yang </a:t>
            </a:r>
            <a:r>
              <a:rPr lang="en-ID" dirty="0" err="1"/>
              <a:t>ditinggalkan</a:t>
            </a:r>
            <a:r>
              <a:rPr lang="en-ID" dirty="0"/>
              <a:t> dan </a:t>
            </a:r>
            <a:r>
              <a:rPr lang="en-ID" dirty="0" err="1"/>
              <a:t>sebaiknya</a:t>
            </a:r>
            <a:r>
              <a:rPr lang="en-ID" dirty="0"/>
              <a:t> </a:t>
            </a:r>
            <a:r>
              <a:rPr lang="en-ID" dirty="0" err="1"/>
              <a:t>dibayarkan</a:t>
            </a:r>
            <a:r>
              <a:rPr lang="en-ID" dirty="0"/>
              <a:t> pada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dia</a:t>
            </a:r>
            <a:r>
              <a:rPr lang="en-ID" dirty="0"/>
              <a:t> </a:t>
            </a:r>
            <a:r>
              <a:rPr lang="en-ID" dirty="0" err="1"/>
              <a:t>meninggalkan</a:t>
            </a:r>
            <a:r>
              <a:rPr lang="en-ID" dirty="0"/>
              <a:t> </a:t>
            </a:r>
            <a:r>
              <a:rPr lang="en-ID" dirty="0" err="1"/>
              <a:t>puasa</a:t>
            </a:r>
            <a:r>
              <a:rPr lang="en-ID" dirty="0"/>
              <a:t> </a:t>
            </a:r>
            <a:r>
              <a:rPr lang="en-ID" dirty="0" err="1"/>
              <a:t>tersebut</a:t>
            </a:r>
            <a:endParaRPr lang="en-ID" dirty="0"/>
          </a:p>
          <a:p>
            <a:endParaRPr lang="en-ID" dirty="0"/>
          </a:p>
          <a:p>
            <a:r>
              <a:rPr lang="en-ID" dirty="0" err="1"/>
              <a:t>Fidyah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disalurkan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fakir miskin. </a:t>
            </a:r>
            <a:r>
              <a:rPr lang="en-ID" dirty="0" err="1"/>
              <a:t>Besaran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fidyah</a:t>
            </a:r>
            <a:r>
              <a:rPr lang="en-ID" dirty="0"/>
              <a:t> </a:t>
            </a:r>
            <a:r>
              <a:rPr lang="en-ID" dirty="0" err="1"/>
              <a:t>senilai</a:t>
            </a:r>
            <a:r>
              <a:rPr lang="en-ID" dirty="0"/>
              <a:t> minimal Rp. 15.000,- (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kebiasaan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) </a:t>
            </a:r>
            <a:r>
              <a:rPr lang="en-ID" dirty="0" err="1"/>
              <a:t>atau</a:t>
            </a:r>
            <a:r>
              <a:rPr lang="en-ID" dirty="0"/>
              <a:t> di </a:t>
            </a:r>
            <a:r>
              <a:rPr lang="en-ID" dirty="0" err="1"/>
              <a:t>lengkapi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sehari</a:t>
            </a:r>
            <a:r>
              <a:rPr lang="en-ID" dirty="0"/>
              <a:t> </a:t>
            </a:r>
            <a:r>
              <a:rPr lang="en-ID" dirty="0" err="1"/>
              <a:t>makan</a:t>
            </a:r>
            <a:r>
              <a:rPr lang="en-ID" dirty="0"/>
              <a:t> 3 kali fakir miskin Rp. 45.000,-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hutang</a:t>
            </a:r>
            <a:r>
              <a:rPr lang="en-ID" dirty="0"/>
              <a:t> </a:t>
            </a:r>
            <a:r>
              <a:rPr lang="en-ID" dirty="0" err="1"/>
              <a:t>puasa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0299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43605" y="2647742"/>
            <a:ext cx="7296811" cy="1101673"/>
            <a:chOff x="1828381" y="3313206"/>
            <a:chExt cx="5472608" cy="826255"/>
          </a:xfrm>
        </p:grpSpPr>
        <p:sp>
          <p:nvSpPr>
            <p:cNvPr id="6" name="Title 1"/>
            <p:cNvSpPr txBox="1">
              <a:spLocks/>
            </p:cNvSpPr>
            <p:nvPr/>
          </p:nvSpPr>
          <p:spPr>
            <a:xfrm>
              <a:off x="1828381" y="3313206"/>
              <a:ext cx="5472608" cy="542078"/>
            </a:xfrm>
            <a:prstGeom prst="rect">
              <a:avLst/>
            </a:prstGeom>
          </p:spPr>
          <p:txBody>
            <a:bodyPr anchor="ctr"/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3600" b="1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ea typeface="+mj-ea"/>
                  <a:cs typeface="Arial" pitchFamily="34" charset="0"/>
                </a:defRPr>
              </a:lvl1pPr>
            </a:lstStyle>
            <a:p>
              <a:r>
                <a:rPr lang="en-US" altLang="ko-KR" sz="4800" dirty="0" err="1">
                  <a:solidFill>
                    <a:schemeClr val="accent5"/>
                  </a:solidFill>
                  <a:latin typeface="+mj-lt"/>
                </a:rPr>
                <a:t>Terima</a:t>
              </a:r>
              <a:r>
                <a:rPr lang="en-US" altLang="ko-KR" sz="4800" dirty="0">
                  <a:solidFill>
                    <a:schemeClr val="accent5"/>
                  </a:solidFill>
                  <a:latin typeface="+mj-lt"/>
                </a:rPr>
                <a:t> </a:t>
              </a:r>
              <a:r>
                <a:rPr lang="en-US" altLang="ko-KR" sz="4800" dirty="0" err="1">
                  <a:solidFill>
                    <a:schemeClr val="accent5"/>
                  </a:solidFill>
                  <a:latin typeface="+mj-lt"/>
                </a:rPr>
                <a:t>kasih</a:t>
              </a:r>
              <a:endParaRPr lang="ko-KR" altLang="en-US" sz="4800" dirty="0">
                <a:solidFill>
                  <a:schemeClr val="accent5"/>
                </a:solidFill>
                <a:latin typeface="+mj-lt"/>
              </a:endParaRPr>
            </a:p>
          </p:txBody>
        </p:sp>
        <p:sp>
          <p:nvSpPr>
            <p:cNvPr id="7" name="Text Placeholder 7"/>
            <p:cNvSpPr txBox="1">
              <a:spLocks/>
            </p:cNvSpPr>
            <p:nvPr/>
          </p:nvSpPr>
          <p:spPr>
            <a:xfrm>
              <a:off x="1828381" y="3862774"/>
              <a:ext cx="5472608" cy="276687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867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Sukses</a:t>
              </a:r>
              <a:r>
                <a:rPr lang="en-US" altLang="ko-KR" sz="1867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Mulia</a:t>
              </a:r>
              <a:endParaRPr lang="ko-KR" altLang="en-US" sz="1867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072153" y="1623451"/>
            <a:ext cx="35523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 dirty="0">
                <a:cs typeface="Arial" pitchFamily="34" charset="0"/>
              </a:rPr>
              <a:t>    </a:t>
            </a:r>
            <a:r>
              <a:rPr lang="en-US" altLang="ko-KR" sz="2000" b="1" dirty="0" err="1">
                <a:cs typeface="Arial" pitchFamily="34" charset="0"/>
              </a:rPr>
              <a:t>Alhamdulillahirobbil’alamiin</a:t>
            </a:r>
            <a:endParaRPr lang="en-US" altLang="ko-KR" sz="2000" b="1" dirty="0">
              <a:cs typeface="Arial" pitchFamily="34" charset="0"/>
            </a:endParaRPr>
          </a:p>
        </p:txBody>
      </p:sp>
      <p:pic>
        <p:nvPicPr>
          <p:cNvPr id="4" name="Tampungan Gambar 3">
            <a:extLst>
              <a:ext uri="{FF2B5EF4-FFF2-40B4-BE49-F238E27FC236}">
                <a16:creationId xmlns:a16="http://schemas.microsoft.com/office/drawing/2014/main" id="{FDDD1423-E894-4062-AEA8-31A8ED5108FB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97" b="1599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0252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mpungan Gambar 3">
            <a:extLst>
              <a:ext uri="{FF2B5EF4-FFF2-40B4-BE49-F238E27FC236}">
                <a16:creationId xmlns:a16="http://schemas.microsoft.com/office/drawing/2014/main" id="{9EAA8840-2419-42B3-B823-E787242E2CFA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>
            <a:fillRect/>
          </a:stretch>
        </p:blipFill>
        <p:spPr>
          <a:xfrm>
            <a:off x="0" y="-15835"/>
            <a:ext cx="12192000" cy="6858001"/>
          </a:xfrm>
        </p:spPr>
      </p:pic>
      <p:sp>
        <p:nvSpPr>
          <p:cNvPr id="6" name="Isosceles Triangle 5"/>
          <p:cNvSpPr/>
          <p:nvPr/>
        </p:nvSpPr>
        <p:spPr>
          <a:xfrm rot="10800000">
            <a:off x="4995856" y="15834"/>
            <a:ext cx="2200288" cy="1083013"/>
          </a:xfrm>
          <a:prstGeom prst="triangl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7" name="Isosceles Triangle 6"/>
          <p:cNvSpPr/>
          <p:nvPr/>
        </p:nvSpPr>
        <p:spPr>
          <a:xfrm>
            <a:off x="74115" y="116511"/>
            <a:ext cx="3313673" cy="739147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ZAKAT</a:t>
            </a:r>
            <a:endParaRPr lang="ko-KR" altLang="en-US" sz="2400" dirty="0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AB4E11F9-1D36-4DE6-9FC1-B59FB47BD139}"/>
              </a:ext>
            </a:extLst>
          </p:cNvPr>
          <p:cNvSpPr/>
          <p:nvPr/>
        </p:nvSpPr>
        <p:spPr>
          <a:xfrm>
            <a:off x="493051" y="2402323"/>
            <a:ext cx="3555073" cy="739147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WAKAF</a:t>
            </a:r>
            <a:endParaRPr lang="ko-KR" altLang="en-US" sz="2400" dirty="0"/>
          </a:p>
        </p:txBody>
      </p:sp>
      <p:sp>
        <p:nvSpPr>
          <p:cNvPr id="15" name="Isosceles Triangle 6">
            <a:extLst>
              <a:ext uri="{FF2B5EF4-FFF2-40B4-BE49-F238E27FC236}">
                <a16:creationId xmlns:a16="http://schemas.microsoft.com/office/drawing/2014/main" id="{C0C64F39-90A0-43C6-9855-35B0216B7B39}"/>
              </a:ext>
            </a:extLst>
          </p:cNvPr>
          <p:cNvSpPr/>
          <p:nvPr/>
        </p:nvSpPr>
        <p:spPr>
          <a:xfrm>
            <a:off x="493052" y="844633"/>
            <a:ext cx="3145498" cy="739147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INFAQ</a:t>
            </a:r>
            <a:endParaRPr lang="ko-KR" altLang="en-US" sz="2400" dirty="0"/>
          </a:p>
        </p:txBody>
      </p:sp>
      <p:sp>
        <p:nvSpPr>
          <p:cNvPr id="16" name="Isosceles Triangle 6">
            <a:extLst>
              <a:ext uri="{FF2B5EF4-FFF2-40B4-BE49-F238E27FC236}">
                <a16:creationId xmlns:a16="http://schemas.microsoft.com/office/drawing/2014/main" id="{09D6ABA4-9354-48FF-A3A4-C5CDF184F163}"/>
              </a:ext>
            </a:extLst>
          </p:cNvPr>
          <p:cNvSpPr/>
          <p:nvPr/>
        </p:nvSpPr>
        <p:spPr>
          <a:xfrm>
            <a:off x="-148378" y="1583780"/>
            <a:ext cx="3901510" cy="739147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dirty="0"/>
              <a:t>SHODAQOH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0407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latin typeface="Algerian" panose="04020705040A02060702" pitchFamily="82" charset="0"/>
              </a:rPr>
              <a:t>Pengertian</a:t>
            </a:r>
            <a:r>
              <a:rPr lang="en-US" sz="3200" b="1" dirty="0">
                <a:latin typeface="Algerian" panose="04020705040A02060702" pitchFamily="82" charset="0"/>
              </a:rPr>
              <a:t> Zakat, </a:t>
            </a:r>
            <a:r>
              <a:rPr lang="en-US" sz="3200" b="1" dirty="0" err="1">
                <a:latin typeface="Algerian" panose="04020705040A02060702" pitchFamily="82" charset="0"/>
              </a:rPr>
              <a:t>Infaq</a:t>
            </a:r>
            <a:r>
              <a:rPr lang="en-US" sz="3200" b="1" dirty="0">
                <a:latin typeface="Algerian" panose="04020705040A02060702" pitchFamily="82" charset="0"/>
              </a:rPr>
              <a:t>, </a:t>
            </a:r>
            <a:r>
              <a:rPr lang="en-US" sz="3200" b="1" dirty="0" err="1">
                <a:latin typeface="Algerian" panose="04020705040A02060702" pitchFamily="82" charset="0"/>
              </a:rPr>
              <a:t>Shodaqoh</a:t>
            </a:r>
            <a:r>
              <a:rPr lang="en-US" sz="3200" b="1" dirty="0">
                <a:latin typeface="Algerian" panose="04020705040A02060702" pitchFamily="82" charset="0"/>
              </a:rPr>
              <a:t> dan </a:t>
            </a:r>
            <a:r>
              <a:rPr lang="en-US" sz="3200" b="1" dirty="0" err="1">
                <a:latin typeface="Algerian" panose="04020705040A02060702" pitchFamily="82" charset="0"/>
              </a:rPr>
              <a:t>Wakaf</a:t>
            </a:r>
            <a:endParaRPr lang="en-US" sz="3200" b="1" dirty="0">
              <a:latin typeface="Algerian" panose="04020705040A02060702" pitchFamily="82" charset="0"/>
            </a:endParaRPr>
          </a:p>
        </p:txBody>
      </p:sp>
      <p:sp>
        <p:nvSpPr>
          <p:cNvPr id="3" name="직사각형 68">
            <a:extLst>
              <a:ext uri="{FF2B5EF4-FFF2-40B4-BE49-F238E27FC236}">
                <a16:creationId xmlns:a16="http://schemas.microsoft.com/office/drawing/2014/main" id="{E2D2BA01-C838-4632-9841-73980DA3ED0C}"/>
              </a:ext>
            </a:extLst>
          </p:cNvPr>
          <p:cNvSpPr/>
          <p:nvPr/>
        </p:nvSpPr>
        <p:spPr>
          <a:xfrm>
            <a:off x="1006741" y="1878888"/>
            <a:ext cx="3564000" cy="2312561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직사각형 69">
            <a:extLst>
              <a:ext uri="{FF2B5EF4-FFF2-40B4-BE49-F238E27FC236}">
                <a16:creationId xmlns:a16="http://schemas.microsoft.com/office/drawing/2014/main" id="{7F8728D5-BD73-49B2-A8A8-EBA20BFE18B3}"/>
              </a:ext>
            </a:extLst>
          </p:cNvPr>
          <p:cNvSpPr/>
          <p:nvPr/>
        </p:nvSpPr>
        <p:spPr>
          <a:xfrm>
            <a:off x="6368629" y="1553895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직사각형 70">
            <a:extLst>
              <a:ext uri="{FF2B5EF4-FFF2-40B4-BE49-F238E27FC236}">
                <a16:creationId xmlns:a16="http://schemas.microsoft.com/office/drawing/2014/main" id="{8984C13F-286B-4557-BE44-8C500DDC5582}"/>
              </a:ext>
            </a:extLst>
          </p:cNvPr>
          <p:cNvSpPr/>
          <p:nvPr/>
        </p:nvSpPr>
        <p:spPr>
          <a:xfrm>
            <a:off x="1021708" y="4723121"/>
            <a:ext cx="3564000" cy="127080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직사각형 63">
            <a:extLst>
              <a:ext uri="{FF2B5EF4-FFF2-40B4-BE49-F238E27FC236}">
                <a16:creationId xmlns:a16="http://schemas.microsoft.com/office/drawing/2014/main" id="{BABB918D-3B4E-4189-A3E6-BE9588E5C8DF}"/>
              </a:ext>
            </a:extLst>
          </p:cNvPr>
          <p:cNvSpPr/>
          <p:nvPr/>
        </p:nvSpPr>
        <p:spPr>
          <a:xfrm>
            <a:off x="7711874" y="3252085"/>
            <a:ext cx="3564000" cy="203429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6409578-073D-43D3-8C9C-E048E50751B7}"/>
              </a:ext>
            </a:extLst>
          </p:cNvPr>
          <p:cNvSpPr/>
          <p:nvPr/>
        </p:nvSpPr>
        <p:spPr>
          <a:xfrm rot="2700000">
            <a:off x="10406133" y="1645669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D72096-3AEB-4537-8355-9C3AC7392984}"/>
              </a:ext>
            </a:extLst>
          </p:cNvPr>
          <p:cNvSpPr/>
          <p:nvPr/>
        </p:nvSpPr>
        <p:spPr>
          <a:xfrm rot="2700000">
            <a:off x="9979061" y="164007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EF194919-5735-456A-B3B0-1C29D005F311}"/>
              </a:ext>
            </a:extLst>
          </p:cNvPr>
          <p:cNvSpPr/>
          <p:nvPr/>
        </p:nvSpPr>
        <p:spPr>
          <a:xfrm rot="2700000">
            <a:off x="4297114" y="199334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0FF66017-E4C4-4FF3-ADD5-5F42F78E34EA}"/>
              </a:ext>
            </a:extLst>
          </p:cNvPr>
          <p:cNvSpPr/>
          <p:nvPr/>
        </p:nvSpPr>
        <p:spPr>
          <a:xfrm rot="2700000">
            <a:off x="4618295" y="2515942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ounded Rectangle 20">
            <a:extLst>
              <a:ext uri="{FF2B5EF4-FFF2-40B4-BE49-F238E27FC236}">
                <a16:creationId xmlns:a16="http://schemas.microsoft.com/office/drawing/2014/main" id="{1EAE3EA8-95B6-4E7C-B8A2-5C7755C97FCD}"/>
              </a:ext>
            </a:extLst>
          </p:cNvPr>
          <p:cNvSpPr/>
          <p:nvPr/>
        </p:nvSpPr>
        <p:spPr>
          <a:xfrm rot="2700000">
            <a:off x="4297114" y="4856904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ounded Rectangle 21">
            <a:extLst>
              <a:ext uri="{FF2B5EF4-FFF2-40B4-BE49-F238E27FC236}">
                <a16:creationId xmlns:a16="http://schemas.microsoft.com/office/drawing/2014/main" id="{93AA9DC2-D055-4F1D-A8E6-73E2C01A0BFA}"/>
              </a:ext>
            </a:extLst>
          </p:cNvPr>
          <p:cNvSpPr/>
          <p:nvPr/>
        </p:nvSpPr>
        <p:spPr>
          <a:xfrm rot="2700000">
            <a:off x="4027250" y="4856916"/>
            <a:ext cx="955838" cy="955841"/>
          </a:xfrm>
          <a:prstGeom prst="roundRect">
            <a:avLst>
              <a:gd name="adj" fmla="val 9009"/>
            </a:avLst>
          </a:prstGeom>
          <a:solidFill>
            <a:schemeClr val="bg1"/>
          </a:solidFill>
          <a:ln w="635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F6962803-9C18-4B1B-8810-6A1727A6C6BA}"/>
              </a:ext>
            </a:extLst>
          </p:cNvPr>
          <p:cNvSpPr/>
          <p:nvPr/>
        </p:nvSpPr>
        <p:spPr>
          <a:xfrm rot="18900000" flipH="1">
            <a:off x="11186897" y="3256266"/>
            <a:ext cx="955838" cy="955842"/>
          </a:xfrm>
          <a:prstGeom prst="roundRect">
            <a:avLst>
              <a:gd name="adj" fmla="val 900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EA123-05E5-4019-BBD4-A847643F0BFB}"/>
              </a:ext>
            </a:extLst>
          </p:cNvPr>
          <p:cNvGrpSpPr/>
          <p:nvPr/>
        </p:nvGrpSpPr>
        <p:grpSpPr>
          <a:xfrm>
            <a:off x="6047448" y="1931692"/>
            <a:ext cx="68958" cy="3877695"/>
            <a:chOff x="4304926" y="2101029"/>
            <a:chExt cx="68958" cy="387769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43524E1-5E31-474D-9C83-FD4AB3A2EE1B}"/>
                </a:ext>
              </a:extLst>
            </p:cNvPr>
            <p:cNvSpPr/>
            <p:nvPr/>
          </p:nvSpPr>
          <p:spPr>
            <a:xfrm>
              <a:off x="4304926" y="2101029"/>
              <a:ext cx="68958" cy="64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8960433-BDDB-4FE0-A9C6-94016285FC58}"/>
                </a:ext>
              </a:extLst>
            </p:cNvPr>
            <p:cNvSpPr/>
            <p:nvPr/>
          </p:nvSpPr>
          <p:spPr>
            <a:xfrm>
              <a:off x="4304926" y="4034580"/>
              <a:ext cx="68958" cy="64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1A48B0-2AB5-4684-8AF9-EB98009DF35F}"/>
                </a:ext>
              </a:extLst>
            </p:cNvPr>
            <p:cNvSpPr/>
            <p:nvPr/>
          </p:nvSpPr>
          <p:spPr>
            <a:xfrm>
              <a:off x="4304926" y="3387333"/>
              <a:ext cx="68958" cy="64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733558-B4DA-45D6-A1DC-05A82F417FAE}"/>
                </a:ext>
              </a:extLst>
            </p:cNvPr>
            <p:cNvSpPr/>
            <p:nvPr/>
          </p:nvSpPr>
          <p:spPr>
            <a:xfrm>
              <a:off x="4304926" y="2737102"/>
              <a:ext cx="68958" cy="64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A1F2CD-8BC9-4982-9E80-C4957624D350}"/>
                </a:ext>
              </a:extLst>
            </p:cNvPr>
            <p:cNvSpPr/>
            <p:nvPr/>
          </p:nvSpPr>
          <p:spPr>
            <a:xfrm>
              <a:off x="4304926" y="5330724"/>
              <a:ext cx="68958" cy="648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3C0C5EF-EEBC-47EB-BFA9-E64D9E96D5FE}"/>
                </a:ext>
              </a:extLst>
            </p:cNvPr>
            <p:cNvSpPr/>
            <p:nvPr/>
          </p:nvSpPr>
          <p:spPr>
            <a:xfrm>
              <a:off x="4304926" y="4682652"/>
              <a:ext cx="68958" cy="64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57">
            <a:extLst>
              <a:ext uri="{FF2B5EF4-FFF2-40B4-BE49-F238E27FC236}">
                <a16:creationId xmlns:a16="http://schemas.microsoft.com/office/drawing/2014/main" id="{BF422704-8518-45CF-9E3A-CA4DBE4F1349}"/>
              </a:ext>
            </a:extLst>
          </p:cNvPr>
          <p:cNvGrpSpPr/>
          <p:nvPr/>
        </p:nvGrpSpPr>
        <p:grpSpPr>
          <a:xfrm>
            <a:off x="8386198" y="3325773"/>
            <a:ext cx="3542035" cy="2100006"/>
            <a:chOff x="2079598" y="4156042"/>
            <a:chExt cx="2873062" cy="210000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D21BDD-F0D3-4078-9EC9-D08F92C9658B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Berasal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dari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Bahasa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arab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Waqf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ysng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berarti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menahan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berhenti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/Diam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dihubungkan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Tanah,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Bangunan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Kelompok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Orang, Lembaga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badan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bentuk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uang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tunai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9FFBBD9-ABF9-4345-A72F-05004804AAE6}"/>
                </a:ext>
              </a:extLst>
            </p:cNvPr>
            <p:cNvSpPr txBox="1"/>
            <p:nvPr/>
          </p:nvSpPr>
          <p:spPr>
            <a:xfrm>
              <a:off x="2689759" y="4156042"/>
              <a:ext cx="2262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Wakaf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A34DC5A-6E61-4188-9BF5-6B27A4C74665}"/>
              </a:ext>
            </a:extLst>
          </p:cNvPr>
          <p:cNvSpPr txBox="1"/>
          <p:nvPr/>
        </p:nvSpPr>
        <p:spPr>
          <a:xfrm>
            <a:off x="8386198" y="5121621"/>
            <a:ext cx="2789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</a:p>
        </p:txBody>
      </p:sp>
      <p:grpSp>
        <p:nvGrpSpPr>
          <p:cNvPr id="43" name="Group 57">
            <a:extLst>
              <a:ext uri="{FF2B5EF4-FFF2-40B4-BE49-F238E27FC236}">
                <a16:creationId xmlns:a16="http://schemas.microsoft.com/office/drawing/2014/main" id="{8327CE72-2D32-4A3C-91A2-34F0998BC4CD}"/>
              </a:ext>
            </a:extLst>
          </p:cNvPr>
          <p:cNvGrpSpPr/>
          <p:nvPr/>
        </p:nvGrpSpPr>
        <p:grpSpPr>
          <a:xfrm>
            <a:off x="477691" y="1977305"/>
            <a:ext cx="3710494" cy="1986567"/>
            <a:chOff x="1332794" y="4051287"/>
            <a:chExt cx="3009705" cy="214632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70A3D47-7C30-4287-A25D-E3A38B9D8287}"/>
                </a:ext>
              </a:extLst>
            </p:cNvPr>
            <p:cNvSpPr txBox="1"/>
            <p:nvPr/>
          </p:nvSpPr>
          <p:spPr>
            <a:xfrm>
              <a:off x="2079598" y="4501722"/>
              <a:ext cx="2262901" cy="1695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etimologi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: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Tumbuh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berkembang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subur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bertambah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merupakan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Sebagian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wajib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sudah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memasuki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Nisab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/Haul 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Jumlah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Waktu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golongan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B5CCCD4-67CD-42BD-85EC-3AEC285D0C8C}"/>
                </a:ext>
              </a:extLst>
            </p:cNvPr>
            <p:cNvSpPr txBox="1"/>
            <p:nvPr/>
          </p:nvSpPr>
          <p:spPr>
            <a:xfrm>
              <a:off x="1332794" y="4051287"/>
              <a:ext cx="2262901" cy="4322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57">
            <a:extLst>
              <a:ext uri="{FF2B5EF4-FFF2-40B4-BE49-F238E27FC236}">
                <a16:creationId xmlns:a16="http://schemas.microsoft.com/office/drawing/2014/main" id="{3B64FE0C-8AB5-41A4-93D0-96AA585C7F7E}"/>
              </a:ext>
            </a:extLst>
          </p:cNvPr>
          <p:cNvGrpSpPr/>
          <p:nvPr/>
        </p:nvGrpSpPr>
        <p:grpSpPr>
          <a:xfrm>
            <a:off x="6455904" y="1669450"/>
            <a:ext cx="3187424" cy="1124424"/>
            <a:chOff x="6506544" y="2499719"/>
            <a:chExt cx="2585425" cy="112442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5DA883-1AE1-4BBF-989F-427BBC94E725}"/>
                </a:ext>
              </a:extLst>
            </p:cNvPr>
            <p:cNvSpPr txBox="1"/>
            <p:nvPr/>
          </p:nvSpPr>
          <p:spPr>
            <a:xfrm>
              <a:off x="6829068" y="2793146"/>
              <a:ext cx="226290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Pemberian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/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Sumbangan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dilakukan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Muslim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diberikan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kepada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seorang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muslim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ikhlas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sukarela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E53BE53-4305-4D29-B8E5-022128931586}"/>
                </a:ext>
              </a:extLst>
            </p:cNvPr>
            <p:cNvSpPr txBox="1"/>
            <p:nvPr/>
          </p:nvSpPr>
          <p:spPr>
            <a:xfrm>
              <a:off x="6506544" y="2499719"/>
              <a:ext cx="19414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Shodaqoh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57">
            <a:extLst>
              <a:ext uri="{FF2B5EF4-FFF2-40B4-BE49-F238E27FC236}">
                <a16:creationId xmlns:a16="http://schemas.microsoft.com/office/drawing/2014/main" id="{DEE8B0F4-1AA0-4F26-9BD2-199888241648}"/>
              </a:ext>
            </a:extLst>
          </p:cNvPr>
          <p:cNvGrpSpPr/>
          <p:nvPr/>
        </p:nvGrpSpPr>
        <p:grpSpPr>
          <a:xfrm>
            <a:off x="-318893" y="4817703"/>
            <a:ext cx="4176509" cy="1086693"/>
            <a:chOff x="1011283" y="4197804"/>
            <a:chExt cx="3387705" cy="108669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BE9480C-F107-4D86-8660-2A37B97C6545}"/>
                </a:ext>
              </a:extLst>
            </p:cNvPr>
            <p:cNvSpPr txBox="1"/>
            <p:nvPr/>
          </p:nvSpPr>
          <p:spPr>
            <a:xfrm>
              <a:off x="2136087" y="4638166"/>
              <a:ext cx="22629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dikeluarkan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tanpa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ada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syarat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tertentu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tujuan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menjalankan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agama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islam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E9024-C302-42ED-9A09-3D158708D936}"/>
                </a:ext>
              </a:extLst>
            </p:cNvPr>
            <p:cNvSpPr txBox="1"/>
            <p:nvPr/>
          </p:nvSpPr>
          <p:spPr>
            <a:xfrm>
              <a:off x="1011283" y="4197804"/>
              <a:ext cx="2663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Infaq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534392" y="1243016"/>
            <a:ext cx="44130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Surat At </a:t>
            </a:r>
            <a:r>
              <a:rPr lang="en-GB" altLang="ko-KR" sz="2000" dirty="0" err="1">
                <a:solidFill>
                  <a:schemeClr val="accent1"/>
                </a:solidFill>
                <a:cs typeface="Arial" pitchFamily="34" charset="0"/>
              </a:rPr>
              <a:t>taubah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 </a:t>
            </a:r>
            <a:r>
              <a:rPr lang="en-GB" altLang="ko-KR" sz="2000" dirty="0" err="1">
                <a:solidFill>
                  <a:schemeClr val="accent1"/>
                </a:solidFill>
                <a:cs typeface="Arial" pitchFamily="34" charset="0"/>
              </a:rPr>
              <a:t>ayat</a:t>
            </a:r>
            <a:r>
              <a:rPr lang="en-GB" altLang="ko-KR" sz="2000" dirty="0">
                <a:solidFill>
                  <a:schemeClr val="accent1"/>
                </a:solidFill>
                <a:cs typeface="Arial" pitchFamily="34" charset="0"/>
              </a:rPr>
              <a:t> 103</a:t>
            </a:r>
            <a:endParaRPr lang="en-GB" altLang="ko-KR" sz="20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081429" y="2616032"/>
            <a:ext cx="44130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cs typeface="Arial" pitchFamily="34" charset="0"/>
              </a:rPr>
              <a:t>“ </a:t>
            </a:r>
            <a:r>
              <a:rPr lang="en-US" altLang="ko-KR" sz="2000" dirty="0" err="1">
                <a:cs typeface="Arial" pitchFamily="34" charset="0"/>
              </a:rPr>
              <a:t>Ambilah</a:t>
            </a:r>
            <a:r>
              <a:rPr lang="en-US" altLang="ko-KR" sz="2000" dirty="0">
                <a:cs typeface="Arial" pitchFamily="34" charset="0"/>
              </a:rPr>
              <a:t> zakat </a:t>
            </a:r>
            <a:r>
              <a:rPr lang="en-US" altLang="ko-KR" sz="2000" dirty="0" err="1">
                <a:cs typeface="Arial" pitchFamily="34" charset="0"/>
              </a:rPr>
              <a:t>dari</a:t>
            </a:r>
            <a:r>
              <a:rPr lang="en-US" altLang="ko-KR" sz="2000" dirty="0">
                <a:cs typeface="Arial" pitchFamily="34" charset="0"/>
              </a:rPr>
              <a:t> Sebagian </a:t>
            </a:r>
            <a:r>
              <a:rPr lang="en-US" altLang="ko-KR" sz="2000" dirty="0" err="1">
                <a:cs typeface="Arial" pitchFamily="34" charset="0"/>
              </a:rPr>
              <a:t>harta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dengan</a:t>
            </a:r>
            <a:r>
              <a:rPr lang="en-US" altLang="ko-KR" sz="2000" dirty="0">
                <a:cs typeface="Arial" pitchFamily="34" charset="0"/>
              </a:rPr>
              <a:t> zakat </a:t>
            </a:r>
            <a:r>
              <a:rPr lang="en-US" altLang="ko-KR" sz="2000" dirty="0" err="1">
                <a:cs typeface="Arial" pitchFamily="34" charset="0"/>
              </a:rPr>
              <a:t>itu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kamu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membersihkan</a:t>
            </a:r>
            <a:r>
              <a:rPr lang="en-US" altLang="ko-KR" sz="2000" dirty="0">
                <a:cs typeface="Arial" pitchFamily="34" charset="0"/>
              </a:rPr>
              <a:t> dan </a:t>
            </a:r>
            <a:r>
              <a:rPr lang="en-US" altLang="ko-KR" sz="2000" dirty="0" err="1">
                <a:cs typeface="Arial" pitchFamily="34" charset="0"/>
              </a:rPr>
              <a:t>mensucikan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dan </a:t>
            </a:r>
            <a:r>
              <a:rPr lang="en-US" altLang="ko-KR" sz="2000" dirty="0" err="1">
                <a:cs typeface="Arial" pitchFamily="34" charset="0"/>
              </a:rPr>
              <a:t>berdoalah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untuk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Sesungguhnya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doa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kamu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itu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menjadi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ketentraman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jiwa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bagi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mereka</a:t>
            </a:r>
            <a:r>
              <a:rPr lang="en-US" altLang="ko-KR" sz="2000" dirty="0">
                <a:cs typeface="Arial" pitchFamily="34" charset="0"/>
              </a:rPr>
              <a:t>, </a:t>
            </a:r>
            <a:r>
              <a:rPr lang="en-US" altLang="ko-KR" sz="2000" dirty="0" err="1">
                <a:cs typeface="Arial" pitchFamily="34" charset="0"/>
              </a:rPr>
              <a:t>Sesungguhnya</a:t>
            </a:r>
            <a:r>
              <a:rPr lang="en-US" altLang="ko-KR" sz="2000" dirty="0">
                <a:cs typeface="Arial" pitchFamily="34" charset="0"/>
              </a:rPr>
              <a:t> Allah </a:t>
            </a:r>
            <a:r>
              <a:rPr lang="en-US" altLang="ko-KR" sz="2000" dirty="0" err="1">
                <a:cs typeface="Arial" pitchFamily="34" charset="0"/>
              </a:rPr>
              <a:t>maha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mendengar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lagi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maha</a:t>
            </a:r>
            <a:r>
              <a:rPr lang="en-US" altLang="ko-KR" sz="2000" dirty="0">
                <a:cs typeface="Arial" pitchFamily="34" charset="0"/>
              </a:rPr>
              <a:t> </a:t>
            </a:r>
            <a:r>
              <a:rPr lang="en-US" altLang="ko-KR" sz="2000" dirty="0" err="1">
                <a:cs typeface="Arial" pitchFamily="34" charset="0"/>
              </a:rPr>
              <a:t>mengetahui</a:t>
            </a:r>
            <a:r>
              <a:rPr lang="en-US" altLang="ko-KR" sz="2000" dirty="0">
                <a:cs typeface="Arial" pitchFamily="34" charset="0"/>
              </a:rPr>
              <a:t>”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 altLang="ko-KR" sz="40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Kotak Teks 10">
            <a:extLst>
              <a:ext uri="{FF2B5EF4-FFF2-40B4-BE49-F238E27FC236}">
                <a16:creationId xmlns:a16="http://schemas.microsoft.com/office/drawing/2014/main" id="{33924855-535B-4B38-BD16-4731C045B904}"/>
              </a:ext>
            </a:extLst>
          </p:cNvPr>
          <p:cNvSpPr txBox="1"/>
          <p:nvPr/>
        </p:nvSpPr>
        <p:spPr>
          <a:xfrm>
            <a:off x="6336250" y="171866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b="0" i="0" dirty="0">
                <a:solidFill>
                  <a:srgbClr val="000000"/>
                </a:solidFill>
                <a:effectLst/>
                <a:latin typeface="Helvetica-FF"/>
              </a:rPr>
              <a:t>خُذْ مِنْ أَمْوَٰلِهِمْ صَدَقَةً تُطَهِّرُهُمْ وَتُزَكِّيهِم بِهَا وَصَلِّ عَلَيْهِمْ ۖ إِنَّ صَلَوٰتَكَ سَكَنٌ لَّهُمْ ۗ وَٱللَّهُ سَمِيعٌ عَلِيمٌ</a:t>
            </a:r>
            <a:br>
              <a:rPr lang="ar-AE" dirty="0"/>
            </a:br>
            <a:br>
              <a:rPr lang="ar-AE" dirty="0"/>
            </a:br>
            <a:br>
              <a:rPr lang="ar-AE" dirty="0"/>
            </a:br>
            <a:endParaRPr lang="en-ID" dirty="0"/>
          </a:p>
        </p:txBody>
      </p:sp>
      <p:pic>
        <p:nvPicPr>
          <p:cNvPr id="23" name="Tampungan Gambar 22">
            <a:extLst>
              <a:ext uri="{FF2B5EF4-FFF2-40B4-BE49-F238E27FC236}">
                <a16:creationId xmlns:a16="http://schemas.microsoft.com/office/drawing/2014/main" id="{46EA8D03-0EC4-4C57-B1B4-34859157CE39}"/>
              </a:ext>
            </a:extLst>
          </p:cNvPr>
          <p:cNvPicPr>
            <a:picLocks noGrp="1" noChangeAspect="1"/>
          </p:cNvPicPr>
          <p:nvPr>
            <p:ph type="pic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8" r="18948"/>
          <a:stretch>
            <a:fillRect/>
          </a:stretch>
        </p:blipFill>
        <p:spPr>
          <a:xfrm>
            <a:off x="-45142" y="193521"/>
            <a:ext cx="6704034" cy="6731154"/>
          </a:xfrm>
        </p:spPr>
      </p:pic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SUCIKAN HARTA DENGAN ZAKAT</a:t>
            </a:r>
            <a:endParaRPr lang="ko-KR" altLang="en-US" sz="3600" dirty="0">
              <a:solidFill>
                <a:schemeClr val="accent2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-400050" y="903909"/>
            <a:ext cx="12192000" cy="384043"/>
          </a:xfrm>
        </p:spPr>
        <p:txBody>
          <a:bodyPr/>
          <a:lstStyle/>
          <a:p>
            <a:pPr lvl="0"/>
            <a:r>
              <a:rPr lang="en-US" altLang="ko-KR" sz="2000" b="1" dirty="0"/>
              <a:t>  </a:t>
            </a:r>
            <a:r>
              <a:rPr lang="en-US" altLang="ko-KR" sz="2000" b="1" dirty="0" err="1"/>
              <a:t>Yuuk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kita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Salurkan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Kepada</a:t>
            </a:r>
            <a:r>
              <a:rPr lang="en-US" altLang="ko-KR" sz="2000" b="1" dirty="0"/>
              <a:t> </a:t>
            </a:r>
            <a:r>
              <a:rPr lang="en-US" altLang="ko-KR" dirty="0"/>
              <a:t>:</a:t>
            </a:r>
          </a:p>
        </p:txBody>
      </p:sp>
      <p:sp>
        <p:nvSpPr>
          <p:cNvPr id="7" name="Oval 6"/>
          <p:cNvSpPr/>
          <p:nvPr/>
        </p:nvSpPr>
        <p:spPr>
          <a:xfrm>
            <a:off x="7507324" y="1463325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8" name="Oval 7"/>
          <p:cNvSpPr/>
          <p:nvPr/>
        </p:nvSpPr>
        <p:spPr>
          <a:xfrm>
            <a:off x="7606783" y="3965386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7570747" y="2726411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0" name="Oval 9"/>
          <p:cNvSpPr/>
          <p:nvPr/>
        </p:nvSpPr>
        <p:spPr>
          <a:xfrm>
            <a:off x="7633563" y="5181318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5" name="Oval 14"/>
          <p:cNvSpPr/>
          <p:nvPr/>
        </p:nvSpPr>
        <p:spPr>
          <a:xfrm flipH="1">
            <a:off x="221438" y="1633092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6" name="Oval 15"/>
          <p:cNvSpPr/>
          <p:nvPr/>
        </p:nvSpPr>
        <p:spPr>
          <a:xfrm flipH="1">
            <a:off x="223469" y="4024751"/>
            <a:ext cx="864096" cy="8640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7" name="Oval 16"/>
          <p:cNvSpPr/>
          <p:nvPr/>
        </p:nvSpPr>
        <p:spPr>
          <a:xfrm flipH="1">
            <a:off x="267867" y="2825435"/>
            <a:ext cx="864096" cy="83099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 dirty="0"/>
          </a:p>
        </p:txBody>
      </p:sp>
      <p:sp>
        <p:nvSpPr>
          <p:cNvPr id="18" name="Oval 17"/>
          <p:cNvSpPr/>
          <p:nvPr/>
        </p:nvSpPr>
        <p:spPr>
          <a:xfrm flipH="1">
            <a:off x="136179" y="5165563"/>
            <a:ext cx="864096" cy="8640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grpSp>
        <p:nvGrpSpPr>
          <p:cNvPr id="25" name="Group 24"/>
          <p:cNvGrpSpPr/>
          <p:nvPr/>
        </p:nvGrpSpPr>
        <p:grpSpPr>
          <a:xfrm>
            <a:off x="1197006" y="1585223"/>
            <a:ext cx="2568980" cy="874144"/>
            <a:chOff x="803640" y="3362835"/>
            <a:chExt cx="2059657" cy="655608"/>
          </a:xfrm>
        </p:grpSpPr>
        <p:sp>
          <p:nvSpPr>
            <p:cNvPr id="26" name="TextBox 25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Fakir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196806" y="2820183"/>
            <a:ext cx="2568980" cy="874144"/>
            <a:chOff x="803640" y="3362835"/>
            <a:chExt cx="2059657" cy="655608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Penghasilannya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tidak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mencukupi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Miskin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50217" y="4005153"/>
            <a:ext cx="2568980" cy="627924"/>
            <a:chOff x="803640" y="3362835"/>
            <a:chExt cx="2059657" cy="470943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Hamba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Sahasa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budak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Riqob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50217" y="5013669"/>
            <a:ext cx="2568980" cy="874144"/>
            <a:chOff x="803640" y="3362835"/>
            <a:chExt cx="2059657" cy="655608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memiliki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banyak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hutang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Gharim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8812265" y="1594826"/>
            <a:ext cx="2568980" cy="874144"/>
            <a:chOff x="803640" y="3362835"/>
            <a:chExt cx="2059657" cy="655608"/>
          </a:xfrm>
        </p:grpSpPr>
        <p:sp>
          <p:nvSpPr>
            <p:cNvPr id="38" name="TextBox 37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Orang yang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masuk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Islam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Mualaf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963025" y="2726414"/>
            <a:ext cx="2701594" cy="627923"/>
            <a:chOff x="803640" y="3362836"/>
            <a:chExt cx="2059657" cy="470942"/>
          </a:xfrm>
        </p:grpSpPr>
        <p:sp>
          <p:nvSpPr>
            <p:cNvPr id="41" name="TextBox 40"/>
            <p:cNvSpPr txBox="1"/>
            <p:nvPr/>
          </p:nvSpPr>
          <p:spPr>
            <a:xfrm>
              <a:off x="803640" y="3579862"/>
              <a:ext cx="205965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Berjuang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dijalan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Allah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03640" y="3362836"/>
              <a:ext cx="2059657" cy="300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Fisabilillah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9095639" y="3869225"/>
            <a:ext cx="2568980" cy="874144"/>
            <a:chOff x="803640" y="3362835"/>
            <a:chExt cx="2059657" cy="655608"/>
          </a:xfrm>
        </p:grpSpPr>
        <p:sp>
          <p:nvSpPr>
            <p:cNvPr id="44" name="TextBox 43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Musafir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para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pelajar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Perantauan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Ibnu</a:t>
              </a:r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Sabil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095639" y="5165563"/>
            <a:ext cx="2568980" cy="874144"/>
            <a:chOff x="803640" y="3362835"/>
            <a:chExt cx="2059657" cy="655608"/>
          </a:xfrm>
        </p:grpSpPr>
        <p:sp>
          <p:nvSpPr>
            <p:cNvPr id="47" name="TextBox 46"/>
            <p:cNvSpPr txBox="1"/>
            <p:nvPr/>
          </p:nvSpPr>
          <p:spPr>
            <a:xfrm>
              <a:off x="803640" y="3579862"/>
              <a:ext cx="2059657" cy="438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Panitia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Penerima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6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Pengelola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dana Zakat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3640" y="3362835"/>
              <a:ext cx="2059657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Amil Zakat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9" name="Freeform 9">
            <a:extLst>
              <a:ext uri="{FF2B5EF4-FFF2-40B4-BE49-F238E27FC236}">
                <a16:creationId xmlns:a16="http://schemas.microsoft.com/office/drawing/2014/main" id="{B26EBCD2-4BC1-4A3D-B36A-8AAF3F123BDA}"/>
              </a:ext>
            </a:extLst>
          </p:cNvPr>
          <p:cNvSpPr>
            <a:spLocks/>
          </p:cNvSpPr>
          <p:nvPr/>
        </p:nvSpPr>
        <p:spPr bwMode="auto">
          <a:xfrm>
            <a:off x="6094556" y="2049451"/>
            <a:ext cx="1020136" cy="3639547"/>
          </a:xfrm>
          <a:custGeom>
            <a:avLst/>
            <a:gdLst>
              <a:gd name="T0" fmla="*/ 453 w 768"/>
              <a:gd name="T1" fmla="*/ 45 h 2740"/>
              <a:gd name="T2" fmla="*/ 508 w 768"/>
              <a:gd name="T3" fmla="*/ 200 h 2740"/>
              <a:gd name="T4" fmla="*/ 464 w 768"/>
              <a:gd name="T5" fmla="*/ 287 h 2740"/>
              <a:gd name="T6" fmla="*/ 479 w 768"/>
              <a:gd name="T7" fmla="*/ 389 h 2740"/>
              <a:gd name="T8" fmla="*/ 628 w 768"/>
              <a:gd name="T9" fmla="*/ 445 h 2740"/>
              <a:gd name="T10" fmla="*/ 691 w 768"/>
              <a:gd name="T11" fmla="*/ 583 h 2740"/>
              <a:gd name="T12" fmla="*/ 719 w 768"/>
              <a:gd name="T13" fmla="*/ 858 h 2740"/>
              <a:gd name="T14" fmla="*/ 748 w 768"/>
              <a:gd name="T15" fmla="*/ 1287 h 2740"/>
              <a:gd name="T16" fmla="*/ 768 w 768"/>
              <a:gd name="T17" fmla="*/ 1416 h 2740"/>
              <a:gd name="T18" fmla="*/ 713 w 768"/>
              <a:gd name="T19" fmla="*/ 1478 h 2740"/>
              <a:gd name="T20" fmla="*/ 677 w 768"/>
              <a:gd name="T21" fmla="*/ 1427 h 2740"/>
              <a:gd name="T22" fmla="*/ 691 w 768"/>
              <a:gd name="T23" fmla="*/ 1320 h 2740"/>
              <a:gd name="T24" fmla="*/ 639 w 768"/>
              <a:gd name="T25" fmla="*/ 934 h 2740"/>
              <a:gd name="T26" fmla="*/ 595 w 768"/>
              <a:gd name="T27" fmla="*/ 745 h 2740"/>
              <a:gd name="T28" fmla="*/ 555 w 768"/>
              <a:gd name="T29" fmla="*/ 792 h 2740"/>
              <a:gd name="T30" fmla="*/ 535 w 768"/>
              <a:gd name="T31" fmla="*/ 947 h 2740"/>
              <a:gd name="T32" fmla="*/ 611 w 768"/>
              <a:gd name="T33" fmla="*/ 1125 h 2740"/>
              <a:gd name="T34" fmla="*/ 639 w 768"/>
              <a:gd name="T35" fmla="*/ 1351 h 2740"/>
              <a:gd name="T36" fmla="*/ 617 w 768"/>
              <a:gd name="T37" fmla="*/ 1912 h 2740"/>
              <a:gd name="T38" fmla="*/ 544 w 768"/>
              <a:gd name="T39" fmla="*/ 2387 h 2740"/>
              <a:gd name="T40" fmla="*/ 559 w 768"/>
              <a:gd name="T41" fmla="*/ 2711 h 2740"/>
              <a:gd name="T42" fmla="*/ 455 w 768"/>
              <a:gd name="T43" fmla="*/ 2687 h 2740"/>
              <a:gd name="T44" fmla="*/ 451 w 768"/>
              <a:gd name="T45" fmla="*/ 2523 h 2740"/>
              <a:gd name="T46" fmla="*/ 468 w 768"/>
              <a:gd name="T47" fmla="*/ 2363 h 2740"/>
              <a:gd name="T48" fmla="*/ 448 w 768"/>
              <a:gd name="T49" fmla="*/ 2136 h 2740"/>
              <a:gd name="T50" fmla="*/ 455 w 768"/>
              <a:gd name="T51" fmla="*/ 1894 h 2740"/>
              <a:gd name="T52" fmla="*/ 406 w 768"/>
              <a:gd name="T53" fmla="*/ 1598 h 2740"/>
              <a:gd name="T54" fmla="*/ 351 w 768"/>
              <a:gd name="T55" fmla="*/ 1680 h 2740"/>
              <a:gd name="T56" fmla="*/ 330 w 768"/>
              <a:gd name="T57" fmla="*/ 2018 h 2740"/>
              <a:gd name="T58" fmla="*/ 310 w 768"/>
              <a:gd name="T59" fmla="*/ 2223 h 2740"/>
              <a:gd name="T60" fmla="*/ 308 w 768"/>
              <a:gd name="T61" fmla="*/ 2411 h 2740"/>
              <a:gd name="T62" fmla="*/ 324 w 768"/>
              <a:gd name="T63" fmla="*/ 2647 h 2740"/>
              <a:gd name="T64" fmla="*/ 253 w 768"/>
              <a:gd name="T65" fmla="*/ 2729 h 2740"/>
              <a:gd name="T66" fmla="*/ 217 w 768"/>
              <a:gd name="T67" fmla="*/ 2616 h 2740"/>
              <a:gd name="T68" fmla="*/ 231 w 768"/>
              <a:gd name="T69" fmla="*/ 2376 h 2740"/>
              <a:gd name="T70" fmla="*/ 180 w 768"/>
              <a:gd name="T71" fmla="*/ 2118 h 2740"/>
              <a:gd name="T72" fmla="*/ 168 w 768"/>
              <a:gd name="T73" fmla="*/ 1867 h 2740"/>
              <a:gd name="T74" fmla="*/ 175 w 768"/>
              <a:gd name="T75" fmla="*/ 1607 h 2740"/>
              <a:gd name="T76" fmla="*/ 126 w 768"/>
              <a:gd name="T77" fmla="*/ 1363 h 2740"/>
              <a:gd name="T78" fmla="*/ 166 w 768"/>
              <a:gd name="T79" fmla="*/ 1107 h 2740"/>
              <a:gd name="T80" fmla="*/ 235 w 768"/>
              <a:gd name="T81" fmla="*/ 869 h 2740"/>
              <a:gd name="T82" fmla="*/ 182 w 768"/>
              <a:gd name="T83" fmla="*/ 711 h 2740"/>
              <a:gd name="T84" fmla="*/ 128 w 768"/>
              <a:gd name="T85" fmla="*/ 931 h 2740"/>
              <a:gd name="T86" fmla="*/ 119 w 768"/>
              <a:gd name="T87" fmla="*/ 1111 h 2740"/>
              <a:gd name="T88" fmla="*/ 64 w 768"/>
              <a:gd name="T89" fmla="*/ 1311 h 2740"/>
              <a:gd name="T90" fmla="*/ 100 w 768"/>
              <a:gd name="T91" fmla="*/ 1460 h 2740"/>
              <a:gd name="T92" fmla="*/ 79 w 768"/>
              <a:gd name="T93" fmla="*/ 1481 h 2740"/>
              <a:gd name="T94" fmla="*/ 4 w 768"/>
              <a:gd name="T95" fmla="*/ 1423 h 2740"/>
              <a:gd name="T96" fmla="*/ 22 w 768"/>
              <a:gd name="T97" fmla="*/ 1251 h 2740"/>
              <a:gd name="T98" fmla="*/ 70 w 768"/>
              <a:gd name="T99" fmla="*/ 623 h 2740"/>
              <a:gd name="T100" fmla="*/ 117 w 768"/>
              <a:gd name="T101" fmla="*/ 458 h 2740"/>
              <a:gd name="T102" fmla="*/ 251 w 768"/>
              <a:gd name="T103" fmla="*/ 412 h 2740"/>
              <a:gd name="T104" fmla="*/ 320 w 768"/>
              <a:gd name="T105" fmla="*/ 325 h 2740"/>
              <a:gd name="T106" fmla="*/ 253 w 768"/>
              <a:gd name="T107" fmla="*/ 221 h 2740"/>
              <a:gd name="T108" fmla="*/ 250 w 768"/>
              <a:gd name="T109" fmla="*/ 136 h 2740"/>
              <a:gd name="T110" fmla="*/ 322 w 768"/>
              <a:gd name="T111" fmla="*/ 3 h 2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68" h="2740">
                <a:moveTo>
                  <a:pt x="339" y="0"/>
                </a:moveTo>
                <a:lnTo>
                  <a:pt x="375" y="3"/>
                </a:lnTo>
                <a:lnTo>
                  <a:pt x="406" y="12"/>
                </a:lnTo>
                <a:lnTo>
                  <a:pt x="431" y="27"/>
                </a:lnTo>
                <a:lnTo>
                  <a:pt x="453" y="45"/>
                </a:lnTo>
                <a:lnTo>
                  <a:pt x="471" y="69"/>
                </a:lnTo>
                <a:lnTo>
                  <a:pt x="486" y="94"/>
                </a:lnTo>
                <a:lnTo>
                  <a:pt x="495" y="123"/>
                </a:lnTo>
                <a:lnTo>
                  <a:pt x="495" y="183"/>
                </a:lnTo>
                <a:lnTo>
                  <a:pt x="508" y="200"/>
                </a:lnTo>
                <a:lnTo>
                  <a:pt x="502" y="221"/>
                </a:lnTo>
                <a:lnTo>
                  <a:pt x="495" y="240"/>
                </a:lnTo>
                <a:lnTo>
                  <a:pt x="484" y="256"/>
                </a:lnTo>
                <a:lnTo>
                  <a:pt x="475" y="271"/>
                </a:lnTo>
                <a:lnTo>
                  <a:pt x="464" y="287"/>
                </a:lnTo>
                <a:lnTo>
                  <a:pt x="455" y="303"/>
                </a:lnTo>
                <a:lnTo>
                  <a:pt x="451" y="323"/>
                </a:lnTo>
                <a:lnTo>
                  <a:pt x="450" y="349"/>
                </a:lnTo>
                <a:lnTo>
                  <a:pt x="455" y="380"/>
                </a:lnTo>
                <a:lnTo>
                  <a:pt x="479" y="389"/>
                </a:lnTo>
                <a:lnTo>
                  <a:pt x="508" y="400"/>
                </a:lnTo>
                <a:lnTo>
                  <a:pt x="539" y="409"/>
                </a:lnTo>
                <a:lnTo>
                  <a:pt x="570" y="420"/>
                </a:lnTo>
                <a:lnTo>
                  <a:pt x="600" y="431"/>
                </a:lnTo>
                <a:lnTo>
                  <a:pt x="628" y="445"/>
                </a:lnTo>
                <a:lnTo>
                  <a:pt x="650" y="460"/>
                </a:lnTo>
                <a:lnTo>
                  <a:pt x="668" y="480"/>
                </a:lnTo>
                <a:lnTo>
                  <a:pt x="682" y="511"/>
                </a:lnTo>
                <a:lnTo>
                  <a:pt x="690" y="545"/>
                </a:lnTo>
                <a:lnTo>
                  <a:pt x="691" y="583"/>
                </a:lnTo>
                <a:lnTo>
                  <a:pt x="693" y="623"/>
                </a:lnTo>
                <a:lnTo>
                  <a:pt x="693" y="665"/>
                </a:lnTo>
                <a:lnTo>
                  <a:pt x="699" y="707"/>
                </a:lnTo>
                <a:lnTo>
                  <a:pt x="710" y="781"/>
                </a:lnTo>
                <a:lnTo>
                  <a:pt x="719" y="858"/>
                </a:lnTo>
                <a:lnTo>
                  <a:pt x="728" y="931"/>
                </a:lnTo>
                <a:lnTo>
                  <a:pt x="739" y="1000"/>
                </a:lnTo>
                <a:lnTo>
                  <a:pt x="742" y="1183"/>
                </a:lnTo>
                <a:lnTo>
                  <a:pt x="742" y="1267"/>
                </a:lnTo>
                <a:lnTo>
                  <a:pt x="748" y="1287"/>
                </a:lnTo>
                <a:lnTo>
                  <a:pt x="753" y="1311"/>
                </a:lnTo>
                <a:lnTo>
                  <a:pt x="759" y="1336"/>
                </a:lnTo>
                <a:lnTo>
                  <a:pt x="762" y="1363"/>
                </a:lnTo>
                <a:lnTo>
                  <a:pt x="766" y="1391"/>
                </a:lnTo>
                <a:lnTo>
                  <a:pt x="768" y="1416"/>
                </a:lnTo>
                <a:lnTo>
                  <a:pt x="764" y="1440"/>
                </a:lnTo>
                <a:lnTo>
                  <a:pt x="757" y="1458"/>
                </a:lnTo>
                <a:lnTo>
                  <a:pt x="742" y="1474"/>
                </a:lnTo>
                <a:lnTo>
                  <a:pt x="722" y="1483"/>
                </a:lnTo>
                <a:lnTo>
                  <a:pt x="713" y="1478"/>
                </a:lnTo>
                <a:lnTo>
                  <a:pt x="699" y="1478"/>
                </a:lnTo>
                <a:lnTo>
                  <a:pt x="682" y="1480"/>
                </a:lnTo>
                <a:lnTo>
                  <a:pt x="668" y="1480"/>
                </a:lnTo>
                <a:lnTo>
                  <a:pt x="659" y="1443"/>
                </a:lnTo>
                <a:lnTo>
                  <a:pt x="677" y="1427"/>
                </a:lnTo>
                <a:lnTo>
                  <a:pt x="686" y="1411"/>
                </a:lnTo>
                <a:lnTo>
                  <a:pt x="688" y="1394"/>
                </a:lnTo>
                <a:lnTo>
                  <a:pt x="688" y="1372"/>
                </a:lnTo>
                <a:lnTo>
                  <a:pt x="688" y="1349"/>
                </a:lnTo>
                <a:lnTo>
                  <a:pt x="691" y="1320"/>
                </a:lnTo>
                <a:lnTo>
                  <a:pt x="695" y="1305"/>
                </a:lnTo>
                <a:lnTo>
                  <a:pt x="700" y="1287"/>
                </a:lnTo>
                <a:lnTo>
                  <a:pt x="699" y="1267"/>
                </a:lnTo>
                <a:lnTo>
                  <a:pt x="642" y="1096"/>
                </a:lnTo>
                <a:lnTo>
                  <a:pt x="639" y="934"/>
                </a:lnTo>
                <a:lnTo>
                  <a:pt x="608" y="827"/>
                </a:lnTo>
                <a:lnTo>
                  <a:pt x="604" y="809"/>
                </a:lnTo>
                <a:lnTo>
                  <a:pt x="600" y="789"/>
                </a:lnTo>
                <a:lnTo>
                  <a:pt x="599" y="767"/>
                </a:lnTo>
                <a:lnTo>
                  <a:pt x="595" y="745"/>
                </a:lnTo>
                <a:lnTo>
                  <a:pt x="588" y="727"/>
                </a:lnTo>
                <a:lnTo>
                  <a:pt x="579" y="714"/>
                </a:lnTo>
                <a:lnTo>
                  <a:pt x="573" y="741"/>
                </a:lnTo>
                <a:lnTo>
                  <a:pt x="566" y="767"/>
                </a:lnTo>
                <a:lnTo>
                  <a:pt x="555" y="792"/>
                </a:lnTo>
                <a:lnTo>
                  <a:pt x="544" y="820"/>
                </a:lnTo>
                <a:lnTo>
                  <a:pt x="535" y="849"/>
                </a:lnTo>
                <a:lnTo>
                  <a:pt x="530" y="880"/>
                </a:lnTo>
                <a:lnTo>
                  <a:pt x="530" y="912"/>
                </a:lnTo>
                <a:lnTo>
                  <a:pt x="535" y="947"/>
                </a:lnTo>
                <a:lnTo>
                  <a:pt x="546" y="983"/>
                </a:lnTo>
                <a:lnTo>
                  <a:pt x="560" y="1018"/>
                </a:lnTo>
                <a:lnTo>
                  <a:pt x="577" y="1052"/>
                </a:lnTo>
                <a:lnTo>
                  <a:pt x="595" y="1089"/>
                </a:lnTo>
                <a:lnTo>
                  <a:pt x="611" y="1125"/>
                </a:lnTo>
                <a:lnTo>
                  <a:pt x="626" y="1165"/>
                </a:lnTo>
                <a:lnTo>
                  <a:pt x="637" y="1207"/>
                </a:lnTo>
                <a:lnTo>
                  <a:pt x="644" y="1251"/>
                </a:lnTo>
                <a:lnTo>
                  <a:pt x="646" y="1300"/>
                </a:lnTo>
                <a:lnTo>
                  <a:pt x="639" y="1351"/>
                </a:lnTo>
                <a:lnTo>
                  <a:pt x="582" y="1680"/>
                </a:lnTo>
                <a:lnTo>
                  <a:pt x="590" y="1734"/>
                </a:lnTo>
                <a:lnTo>
                  <a:pt x="599" y="1792"/>
                </a:lnTo>
                <a:lnTo>
                  <a:pt x="608" y="1851"/>
                </a:lnTo>
                <a:lnTo>
                  <a:pt x="617" y="1912"/>
                </a:lnTo>
                <a:lnTo>
                  <a:pt x="617" y="1972"/>
                </a:lnTo>
                <a:lnTo>
                  <a:pt x="611" y="2034"/>
                </a:lnTo>
                <a:lnTo>
                  <a:pt x="559" y="2320"/>
                </a:lnTo>
                <a:lnTo>
                  <a:pt x="551" y="2351"/>
                </a:lnTo>
                <a:lnTo>
                  <a:pt x="544" y="2387"/>
                </a:lnTo>
                <a:lnTo>
                  <a:pt x="537" y="2425"/>
                </a:lnTo>
                <a:lnTo>
                  <a:pt x="535" y="2463"/>
                </a:lnTo>
                <a:lnTo>
                  <a:pt x="539" y="2503"/>
                </a:lnTo>
                <a:lnTo>
                  <a:pt x="582" y="2696"/>
                </a:lnTo>
                <a:lnTo>
                  <a:pt x="559" y="2711"/>
                </a:lnTo>
                <a:lnTo>
                  <a:pt x="533" y="2723"/>
                </a:lnTo>
                <a:lnTo>
                  <a:pt x="504" y="2734"/>
                </a:lnTo>
                <a:lnTo>
                  <a:pt x="471" y="2740"/>
                </a:lnTo>
                <a:lnTo>
                  <a:pt x="460" y="2714"/>
                </a:lnTo>
                <a:lnTo>
                  <a:pt x="455" y="2687"/>
                </a:lnTo>
                <a:lnTo>
                  <a:pt x="453" y="2656"/>
                </a:lnTo>
                <a:lnTo>
                  <a:pt x="455" y="2625"/>
                </a:lnTo>
                <a:lnTo>
                  <a:pt x="457" y="2591"/>
                </a:lnTo>
                <a:lnTo>
                  <a:pt x="455" y="2556"/>
                </a:lnTo>
                <a:lnTo>
                  <a:pt x="451" y="2523"/>
                </a:lnTo>
                <a:lnTo>
                  <a:pt x="448" y="2492"/>
                </a:lnTo>
                <a:lnTo>
                  <a:pt x="450" y="2461"/>
                </a:lnTo>
                <a:lnTo>
                  <a:pt x="455" y="2431"/>
                </a:lnTo>
                <a:lnTo>
                  <a:pt x="460" y="2398"/>
                </a:lnTo>
                <a:lnTo>
                  <a:pt x="468" y="2363"/>
                </a:lnTo>
                <a:lnTo>
                  <a:pt x="471" y="2327"/>
                </a:lnTo>
                <a:lnTo>
                  <a:pt x="471" y="2287"/>
                </a:lnTo>
                <a:lnTo>
                  <a:pt x="468" y="2243"/>
                </a:lnTo>
                <a:lnTo>
                  <a:pt x="457" y="2192"/>
                </a:lnTo>
                <a:lnTo>
                  <a:pt x="448" y="2136"/>
                </a:lnTo>
                <a:lnTo>
                  <a:pt x="439" y="2074"/>
                </a:lnTo>
                <a:lnTo>
                  <a:pt x="437" y="2012"/>
                </a:lnTo>
                <a:lnTo>
                  <a:pt x="442" y="1951"/>
                </a:lnTo>
                <a:lnTo>
                  <a:pt x="448" y="1925"/>
                </a:lnTo>
                <a:lnTo>
                  <a:pt x="455" y="1894"/>
                </a:lnTo>
                <a:lnTo>
                  <a:pt x="457" y="1863"/>
                </a:lnTo>
                <a:lnTo>
                  <a:pt x="455" y="1831"/>
                </a:lnTo>
                <a:lnTo>
                  <a:pt x="439" y="1754"/>
                </a:lnTo>
                <a:lnTo>
                  <a:pt x="422" y="1678"/>
                </a:lnTo>
                <a:lnTo>
                  <a:pt x="406" y="1598"/>
                </a:lnTo>
                <a:lnTo>
                  <a:pt x="395" y="1516"/>
                </a:lnTo>
                <a:lnTo>
                  <a:pt x="388" y="1431"/>
                </a:lnTo>
                <a:lnTo>
                  <a:pt x="382" y="1431"/>
                </a:lnTo>
                <a:lnTo>
                  <a:pt x="382" y="1436"/>
                </a:lnTo>
                <a:lnTo>
                  <a:pt x="351" y="1680"/>
                </a:lnTo>
                <a:lnTo>
                  <a:pt x="319" y="1807"/>
                </a:lnTo>
                <a:lnTo>
                  <a:pt x="313" y="1861"/>
                </a:lnTo>
                <a:lnTo>
                  <a:pt x="317" y="1914"/>
                </a:lnTo>
                <a:lnTo>
                  <a:pt x="322" y="1965"/>
                </a:lnTo>
                <a:lnTo>
                  <a:pt x="330" y="2018"/>
                </a:lnTo>
                <a:lnTo>
                  <a:pt x="331" y="2072"/>
                </a:lnTo>
                <a:lnTo>
                  <a:pt x="328" y="2127"/>
                </a:lnTo>
                <a:lnTo>
                  <a:pt x="322" y="2152"/>
                </a:lnTo>
                <a:lnTo>
                  <a:pt x="317" y="2185"/>
                </a:lnTo>
                <a:lnTo>
                  <a:pt x="310" y="2223"/>
                </a:lnTo>
                <a:lnTo>
                  <a:pt x="304" y="2263"/>
                </a:lnTo>
                <a:lnTo>
                  <a:pt x="300" y="2303"/>
                </a:lnTo>
                <a:lnTo>
                  <a:pt x="299" y="2343"/>
                </a:lnTo>
                <a:lnTo>
                  <a:pt x="300" y="2380"/>
                </a:lnTo>
                <a:lnTo>
                  <a:pt x="308" y="2411"/>
                </a:lnTo>
                <a:lnTo>
                  <a:pt x="339" y="2474"/>
                </a:lnTo>
                <a:lnTo>
                  <a:pt x="328" y="2511"/>
                </a:lnTo>
                <a:lnTo>
                  <a:pt x="320" y="2556"/>
                </a:lnTo>
                <a:lnTo>
                  <a:pt x="320" y="2603"/>
                </a:lnTo>
                <a:lnTo>
                  <a:pt x="324" y="2647"/>
                </a:lnTo>
                <a:lnTo>
                  <a:pt x="324" y="2689"/>
                </a:lnTo>
                <a:lnTo>
                  <a:pt x="319" y="2727"/>
                </a:lnTo>
                <a:lnTo>
                  <a:pt x="299" y="2734"/>
                </a:lnTo>
                <a:lnTo>
                  <a:pt x="275" y="2736"/>
                </a:lnTo>
                <a:lnTo>
                  <a:pt x="253" y="2729"/>
                </a:lnTo>
                <a:lnTo>
                  <a:pt x="231" y="2718"/>
                </a:lnTo>
                <a:lnTo>
                  <a:pt x="213" y="2700"/>
                </a:lnTo>
                <a:lnTo>
                  <a:pt x="202" y="2678"/>
                </a:lnTo>
                <a:lnTo>
                  <a:pt x="199" y="2651"/>
                </a:lnTo>
                <a:lnTo>
                  <a:pt x="217" y="2616"/>
                </a:lnTo>
                <a:lnTo>
                  <a:pt x="230" y="2574"/>
                </a:lnTo>
                <a:lnTo>
                  <a:pt x="235" y="2529"/>
                </a:lnTo>
                <a:lnTo>
                  <a:pt x="239" y="2480"/>
                </a:lnTo>
                <a:lnTo>
                  <a:pt x="237" y="2429"/>
                </a:lnTo>
                <a:lnTo>
                  <a:pt x="231" y="2376"/>
                </a:lnTo>
                <a:lnTo>
                  <a:pt x="222" y="2321"/>
                </a:lnTo>
                <a:lnTo>
                  <a:pt x="213" y="2267"/>
                </a:lnTo>
                <a:lnTo>
                  <a:pt x="202" y="2216"/>
                </a:lnTo>
                <a:lnTo>
                  <a:pt x="191" y="2165"/>
                </a:lnTo>
                <a:lnTo>
                  <a:pt x="180" y="2118"/>
                </a:lnTo>
                <a:lnTo>
                  <a:pt x="171" y="2074"/>
                </a:lnTo>
                <a:lnTo>
                  <a:pt x="162" y="2034"/>
                </a:lnTo>
                <a:lnTo>
                  <a:pt x="157" y="1980"/>
                </a:lnTo>
                <a:lnTo>
                  <a:pt x="160" y="1923"/>
                </a:lnTo>
                <a:lnTo>
                  <a:pt x="168" y="1867"/>
                </a:lnTo>
                <a:lnTo>
                  <a:pt x="179" y="1812"/>
                </a:lnTo>
                <a:lnTo>
                  <a:pt x="186" y="1756"/>
                </a:lnTo>
                <a:lnTo>
                  <a:pt x="190" y="1700"/>
                </a:lnTo>
                <a:lnTo>
                  <a:pt x="182" y="1643"/>
                </a:lnTo>
                <a:lnTo>
                  <a:pt x="175" y="1607"/>
                </a:lnTo>
                <a:lnTo>
                  <a:pt x="166" y="1565"/>
                </a:lnTo>
                <a:lnTo>
                  <a:pt x="155" y="1518"/>
                </a:lnTo>
                <a:lnTo>
                  <a:pt x="144" y="1467"/>
                </a:lnTo>
                <a:lnTo>
                  <a:pt x="133" y="1414"/>
                </a:lnTo>
                <a:lnTo>
                  <a:pt x="126" y="1363"/>
                </a:lnTo>
                <a:lnTo>
                  <a:pt x="122" y="1312"/>
                </a:lnTo>
                <a:lnTo>
                  <a:pt x="122" y="1265"/>
                </a:lnTo>
                <a:lnTo>
                  <a:pt x="128" y="1223"/>
                </a:lnTo>
                <a:lnTo>
                  <a:pt x="144" y="1163"/>
                </a:lnTo>
                <a:lnTo>
                  <a:pt x="166" y="1107"/>
                </a:lnTo>
                <a:lnTo>
                  <a:pt x="190" y="1051"/>
                </a:lnTo>
                <a:lnTo>
                  <a:pt x="213" y="998"/>
                </a:lnTo>
                <a:lnTo>
                  <a:pt x="231" y="943"/>
                </a:lnTo>
                <a:lnTo>
                  <a:pt x="237" y="905"/>
                </a:lnTo>
                <a:lnTo>
                  <a:pt x="235" y="869"/>
                </a:lnTo>
                <a:lnTo>
                  <a:pt x="228" y="832"/>
                </a:lnTo>
                <a:lnTo>
                  <a:pt x="215" y="800"/>
                </a:lnTo>
                <a:lnTo>
                  <a:pt x="202" y="769"/>
                </a:lnTo>
                <a:lnTo>
                  <a:pt x="191" y="740"/>
                </a:lnTo>
                <a:lnTo>
                  <a:pt x="182" y="711"/>
                </a:lnTo>
                <a:lnTo>
                  <a:pt x="179" y="711"/>
                </a:lnTo>
                <a:lnTo>
                  <a:pt x="170" y="769"/>
                </a:lnTo>
                <a:lnTo>
                  <a:pt x="157" y="825"/>
                </a:lnTo>
                <a:lnTo>
                  <a:pt x="140" y="878"/>
                </a:lnTo>
                <a:lnTo>
                  <a:pt x="128" y="931"/>
                </a:lnTo>
                <a:lnTo>
                  <a:pt x="122" y="969"/>
                </a:lnTo>
                <a:lnTo>
                  <a:pt x="122" y="1005"/>
                </a:lnTo>
                <a:lnTo>
                  <a:pt x="124" y="1041"/>
                </a:lnTo>
                <a:lnTo>
                  <a:pt x="124" y="1078"/>
                </a:lnTo>
                <a:lnTo>
                  <a:pt x="119" y="1111"/>
                </a:lnTo>
                <a:lnTo>
                  <a:pt x="110" y="1145"/>
                </a:lnTo>
                <a:lnTo>
                  <a:pt x="95" y="1181"/>
                </a:lnTo>
                <a:lnTo>
                  <a:pt x="82" y="1223"/>
                </a:lnTo>
                <a:lnTo>
                  <a:pt x="71" y="1267"/>
                </a:lnTo>
                <a:lnTo>
                  <a:pt x="64" y="1311"/>
                </a:lnTo>
                <a:lnTo>
                  <a:pt x="62" y="1358"/>
                </a:lnTo>
                <a:lnTo>
                  <a:pt x="71" y="1403"/>
                </a:lnTo>
                <a:lnTo>
                  <a:pt x="108" y="1451"/>
                </a:lnTo>
                <a:lnTo>
                  <a:pt x="104" y="1456"/>
                </a:lnTo>
                <a:lnTo>
                  <a:pt x="100" y="1460"/>
                </a:lnTo>
                <a:lnTo>
                  <a:pt x="100" y="1463"/>
                </a:lnTo>
                <a:lnTo>
                  <a:pt x="100" y="1469"/>
                </a:lnTo>
                <a:lnTo>
                  <a:pt x="99" y="1472"/>
                </a:lnTo>
                <a:lnTo>
                  <a:pt x="99" y="1480"/>
                </a:lnTo>
                <a:lnTo>
                  <a:pt x="79" y="1481"/>
                </a:lnTo>
                <a:lnTo>
                  <a:pt x="62" y="1481"/>
                </a:lnTo>
                <a:lnTo>
                  <a:pt x="48" y="1481"/>
                </a:lnTo>
                <a:lnTo>
                  <a:pt x="31" y="1483"/>
                </a:lnTo>
                <a:lnTo>
                  <a:pt x="13" y="1452"/>
                </a:lnTo>
                <a:lnTo>
                  <a:pt x="4" y="1423"/>
                </a:lnTo>
                <a:lnTo>
                  <a:pt x="0" y="1392"/>
                </a:lnTo>
                <a:lnTo>
                  <a:pt x="2" y="1361"/>
                </a:lnTo>
                <a:lnTo>
                  <a:pt x="8" y="1327"/>
                </a:lnTo>
                <a:lnTo>
                  <a:pt x="15" y="1291"/>
                </a:lnTo>
                <a:lnTo>
                  <a:pt x="22" y="1251"/>
                </a:lnTo>
                <a:lnTo>
                  <a:pt x="22" y="1036"/>
                </a:lnTo>
                <a:lnTo>
                  <a:pt x="62" y="751"/>
                </a:lnTo>
                <a:lnTo>
                  <a:pt x="68" y="709"/>
                </a:lnTo>
                <a:lnTo>
                  <a:pt x="70" y="665"/>
                </a:lnTo>
                <a:lnTo>
                  <a:pt x="70" y="623"/>
                </a:lnTo>
                <a:lnTo>
                  <a:pt x="71" y="581"/>
                </a:lnTo>
                <a:lnTo>
                  <a:pt x="75" y="541"/>
                </a:lnTo>
                <a:lnTo>
                  <a:pt x="84" y="507"/>
                </a:lnTo>
                <a:lnTo>
                  <a:pt x="99" y="476"/>
                </a:lnTo>
                <a:lnTo>
                  <a:pt x="117" y="458"/>
                </a:lnTo>
                <a:lnTo>
                  <a:pt x="139" y="445"/>
                </a:lnTo>
                <a:lnTo>
                  <a:pt x="164" y="436"/>
                </a:lnTo>
                <a:lnTo>
                  <a:pt x="193" y="429"/>
                </a:lnTo>
                <a:lnTo>
                  <a:pt x="222" y="421"/>
                </a:lnTo>
                <a:lnTo>
                  <a:pt x="251" y="412"/>
                </a:lnTo>
                <a:lnTo>
                  <a:pt x="275" y="403"/>
                </a:lnTo>
                <a:lnTo>
                  <a:pt x="297" y="389"/>
                </a:lnTo>
                <a:lnTo>
                  <a:pt x="311" y="371"/>
                </a:lnTo>
                <a:lnTo>
                  <a:pt x="322" y="347"/>
                </a:lnTo>
                <a:lnTo>
                  <a:pt x="320" y="325"/>
                </a:lnTo>
                <a:lnTo>
                  <a:pt x="313" y="303"/>
                </a:lnTo>
                <a:lnTo>
                  <a:pt x="299" y="281"/>
                </a:lnTo>
                <a:lnTo>
                  <a:pt x="282" y="261"/>
                </a:lnTo>
                <a:lnTo>
                  <a:pt x="266" y="241"/>
                </a:lnTo>
                <a:lnTo>
                  <a:pt x="253" y="221"/>
                </a:lnTo>
                <a:lnTo>
                  <a:pt x="248" y="203"/>
                </a:lnTo>
                <a:lnTo>
                  <a:pt x="253" y="191"/>
                </a:lnTo>
                <a:lnTo>
                  <a:pt x="253" y="174"/>
                </a:lnTo>
                <a:lnTo>
                  <a:pt x="250" y="154"/>
                </a:lnTo>
                <a:lnTo>
                  <a:pt x="250" y="136"/>
                </a:lnTo>
                <a:lnTo>
                  <a:pt x="251" y="116"/>
                </a:lnTo>
                <a:lnTo>
                  <a:pt x="262" y="83"/>
                </a:lnTo>
                <a:lnTo>
                  <a:pt x="280" y="54"/>
                </a:lnTo>
                <a:lnTo>
                  <a:pt x="302" y="27"/>
                </a:lnTo>
                <a:lnTo>
                  <a:pt x="322" y="3"/>
                </a:lnTo>
                <a:lnTo>
                  <a:pt x="33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1FC3FE2C-CB12-4331-852B-C80C20FA3985}"/>
              </a:ext>
            </a:extLst>
          </p:cNvPr>
          <p:cNvSpPr>
            <a:spLocks/>
          </p:cNvSpPr>
          <p:nvPr/>
        </p:nvSpPr>
        <p:spPr bwMode="auto">
          <a:xfrm>
            <a:off x="4881209" y="1982925"/>
            <a:ext cx="1084719" cy="3772601"/>
          </a:xfrm>
          <a:custGeom>
            <a:avLst/>
            <a:gdLst>
              <a:gd name="T0" fmla="*/ 564 w 862"/>
              <a:gd name="T1" fmla="*/ 78 h 2998"/>
              <a:gd name="T2" fmla="*/ 579 w 862"/>
              <a:gd name="T3" fmla="*/ 156 h 2998"/>
              <a:gd name="T4" fmla="*/ 570 w 862"/>
              <a:gd name="T5" fmla="*/ 282 h 2998"/>
              <a:gd name="T6" fmla="*/ 531 w 862"/>
              <a:gd name="T7" fmla="*/ 420 h 2998"/>
              <a:gd name="T8" fmla="*/ 675 w 862"/>
              <a:gd name="T9" fmla="*/ 489 h 2998"/>
              <a:gd name="T10" fmla="*/ 819 w 862"/>
              <a:gd name="T11" fmla="*/ 589 h 2998"/>
              <a:gd name="T12" fmla="*/ 851 w 862"/>
              <a:gd name="T13" fmla="*/ 876 h 2998"/>
              <a:gd name="T14" fmla="*/ 846 w 862"/>
              <a:gd name="T15" fmla="*/ 1427 h 2998"/>
              <a:gd name="T16" fmla="*/ 817 w 862"/>
              <a:gd name="T17" fmla="*/ 1724 h 2998"/>
              <a:gd name="T18" fmla="*/ 739 w 862"/>
              <a:gd name="T19" fmla="*/ 1745 h 2998"/>
              <a:gd name="T20" fmla="*/ 753 w 862"/>
              <a:gd name="T21" fmla="*/ 1714 h 2998"/>
              <a:gd name="T22" fmla="*/ 750 w 862"/>
              <a:gd name="T23" fmla="*/ 1698 h 2998"/>
              <a:gd name="T24" fmla="*/ 790 w 862"/>
              <a:gd name="T25" fmla="*/ 1658 h 2998"/>
              <a:gd name="T26" fmla="*/ 788 w 862"/>
              <a:gd name="T27" fmla="*/ 1607 h 2998"/>
              <a:gd name="T28" fmla="*/ 742 w 862"/>
              <a:gd name="T29" fmla="*/ 1660 h 2998"/>
              <a:gd name="T30" fmla="*/ 751 w 862"/>
              <a:gd name="T31" fmla="*/ 1380 h 2998"/>
              <a:gd name="T32" fmla="*/ 702 w 862"/>
              <a:gd name="T33" fmla="*/ 1000 h 2998"/>
              <a:gd name="T34" fmla="*/ 684 w 862"/>
              <a:gd name="T35" fmla="*/ 831 h 2998"/>
              <a:gd name="T36" fmla="*/ 642 w 862"/>
              <a:gd name="T37" fmla="*/ 1014 h 2998"/>
              <a:gd name="T38" fmla="*/ 730 w 862"/>
              <a:gd name="T39" fmla="*/ 1656 h 2998"/>
              <a:gd name="T40" fmla="*/ 708 w 862"/>
              <a:gd name="T41" fmla="*/ 1924 h 2998"/>
              <a:gd name="T42" fmla="*/ 753 w 862"/>
              <a:gd name="T43" fmla="*/ 2256 h 2998"/>
              <a:gd name="T44" fmla="*/ 671 w 862"/>
              <a:gd name="T45" fmla="*/ 2687 h 2998"/>
              <a:gd name="T46" fmla="*/ 722 w 862"/>
              <a:gd name="T47" fmla="*/ 2894 h 2998"/>
              <a:gd name="T48" fmla="*/ 568 w 862"/>
              <a:gd name="T49" fmla="*/ 2989 h 2998"/>
              <a:gd name="T50" fmla="*/ 551 w 862"/>
              <a:gd name="T51" fmla="*/ 2773 h 2998"/>
              <a:gd name="T52" fmla="*/ 570 w 862"/>
              <a:gd name="T53" fmla="*/ 2627 h 2998"/>
              <a:gd name="T54" fmla="*/ 539 w 862"/>
              <a:gd name="T55" fmla="*/ 2349 h 2998"/>
              <a:gd name="T56" fmla="*/ 515 w 862"/>
              <a:gd name="T57" fmla="*/ 1994 h 2998"/>
              <a:gd name="T58" fmla="*/ 422 w 862"/>
              <a:gd name="T59" fmla="*/ 1576 h 2998"/>
              <a:gd name="T60" fmla="*/ 386 w 862"/>
              <a:gd name="T61" fmla="*/ 1833 h 2998"/>
              <a:gd name="T62" fmla="*/ 319 w 862"/>
              <a:gd name="T63" fmla="*/ 2120 h 2998"/>
              <a:gd name="T64" fmla="*/ 311 w 862"/>
              <a:gd name="T65" fmla="*/ 2525 h 2998"/>
              <a:gd name="T66" fmla="*/ 339 w 862"/>
              <a:gd name="T67" fmla="*/ 2773 h 2998"/>
              <a:gd name="T68" fmla="*/ 331 w 862"/>
              <a:gd name="T69" fmla="*/ 2984 h 2998"/>
              <a:gd name="T70" fmla="*/ 210 w 862"/>
              <a:gd name="T71" fmla="*/ 2989 h 2998"/>
              <a:gd name="T72" fmla="*/ 195 w 862"/>
              <a:gd name="T73" fmla="*/ 2838 h 2998"/>
              <a:gd name="T74" fmla="*/ 191 w 862"/>
              <a:gd name="T75" fmla="*/ 2504 h 2998"/>
              <a:gd name="T76" fmla="*/ 130 w 862"/>
              <a:gd name="T77" fmla="*/ 2254 h 2998"/>
              <a:gd name="T78" fmla="*/ 171 w 862"/>
              <a:gd name="T79" fmla="*/ 1971 h 2998"/>
              <a:gd name="T80" fmla="*/ 148 w 862"/>
              <a:gd name="T81" fmla="*/ 1718 h 2998"/>
              <a:gd name="T82" fmla="*/ 204 w 862"/>
              <a:gd name="T83" fmla="*/ 1189 h 2998"/>
              <a:gd name="T84" fmla="*/ 195 w 862"/>
              <a:gd name="T85" fmla="*/ 809 h 2998"/>
              <a:gd name="T86" fmla="*/ 168 w 862"/>
              <a:gd name="T87" fmla="*/ 962 h 2998"/>
              <a:gd name="T88" fmla="*/ 144 w 862"/>
              <a:gd name="T89" fmla="*/ 1229 h 2998"/>
              <a:gd name="T90" fmla="*/ 110 w 862"/>
              <a:gd name="T91" fmla="*/ 1402 h 2998"/>
              <a:gd name="T92" fmla="*/ 122 w 862"/>
              <a:gd name="T93" fmla="*/ 1656 h 2998"/>
              <a:gd name="T94" fmla="*/ 82 w 862"/>
              <a:gd name="T95" fmla="*/ 1656 h 2998"/>
              <a:gd name="T96" fmla="*/ 110 w 862"/>
              <a:gd name="T97" fmla="*/ 1704 h 2998"/>
              <a:gd name="T98" fmla="*/ 124 w 862"/>
              <a:gd name="T99" fmla="*/ 1729 h 2998"/>
              <a:gd name="T100" fmla="*/ 95 w 862"/>
              <a:gd name="T101" fmla="*/ 1751 h 2998"/>
              <a:gd name="T102" fmla="*/ 2 w 862"/>
              <a:gd name="T103" fmla="*/ 1640 h 2998"/>
              <a:gd name="T104" fmla="*/ 2 w 862"/>
              <a:gd name="T105" fmla="*/ 1140 h 2998"/>
              <a:gd name="T106" fmla="*/ 11 w 862"/>
              <a:gd name="T107" fmla="*/ 933 h 2998"/>
              <a:gd name="T108" fmla="*/ 22 w 862"/>
              <a:gd name="T109" fmla="*/ 693 h 2998"/>
              <a:gd name="T110" fmla="*/ 99 w 862"/>
              <a:gd name="T111" fmla="*/ 524 h 2998"/>
              <a:gd name="T112" fmla="*/ 288 w 862"/>
              <a:gd name="T113" fmla="*/ 453 h 2998"/>
              <a:gd name="T114" fmla="*/ 339 w 862"/>
              <a:gd name="T115" fmla="*/ 311 h 2998"/>
              <a:gd name="T116" fmla="*/ 299 w 862"/>
              <a:gd name="T117" fmla="*/ 224 h 2998"/>
              <a:gd name="T118" fmla="*/ 313 w 862"/>
              <a:gd name="T119" fmla="*/ 104 h 29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62" h="2998">
                <a:moveTo>
                  <a:pt x="439" y="0"/>
                </a:moveTo>
                <a:lnTo>
                  <a:pt x="522" y="27"/>
                </a:lnTo>
                <a:lnTo>
                  <a:pt x="551" y="73"/>
                </a:lnTo>
                <a:lnTo>
                  <a:pt x="555" y="76"/>
                </a:lnTo>
                <a:lnTo>
                  <a:pt x="560" y="78"/>
                </a:lnTo>
                <a:lnTo>
                  <a:pt x="564" y="78"/>
                </a:lnTo>
                <a:lnTo>
                  <a:pt x="568" y="80"/>
                </a:lnTo>
                <a:lnTo>
                  <a:pt x="570" y="80"/>
                </a:lnTo>
                <a:lnTo>
                  <a:pt x="573" y="84"/>
                </a:lnTo>
                <a:lnTo>
                  <a:pt x="575" y="87"/>
                </a:lnTo>
                <a:lnTo>
                  <a:pt x="579" y="93"/>
                </a:lnTo>
                <a:lnTo>
                  <a:pt x="579" y="156"/>
                </a:lnTo>
                <a:lnTo>
                  <a:pt x="580" y="180"/>
                </a:lnTo>
                <a:lnTo>
                  <a:pt x="584" y="202"/>
                </a:lnTo>
                <a:lnTo>
                  <a:pt x="588" y="222"/>
                </a:lnTo>
                <a:lnTo>
                  <a:pt x="588" y="240"/>
                </a:lnTo>
                <a:lnTo>
                  <a:pt x="580" y="262"/>
                </a:lnTo>
                <a:lnTo>
                  <a:pt x="570" y="282"/>
                </a:lnTo>
                <a:lnTo>
                  <a:pt x="557" y="302"/>
                </a:lnTo>
                <a:lnTo>
                  <a:pt x="544" y="324"/>
                </a:lnTo>
                <a:lnTo>
                  <a:pt x="533" y="344"/>
                </a:lnTo>
                <a:lnTo>
                  <a:pt x="526" y="367"/>
                </a:lnTo>
                <a:lnTo>
                  <a:pt x="524" y="393"/>
                </a:lnTo>
                <a:lnTo>
                  <a:pt x="531" y="420"/>
                </a:lnTo>
                <a:lnTo>
                  <a:pt x="544" y="438"/>
                </a:lnTo>
                <a:lnTo>
                  <a:pt x="562" y="453"/>
                </a:lnTo>
                <a:lnTo>
                  <a:pt x="586" y="464"/>
                </a:lnTo>
                <a:lnTo>
                  <a:pt x="613" y="473"/>
                </a:lnTo>
                <a:lnTo>
                  <a:pt x="644" y="482"/>
                </a:lnTo>
                <a:lnTo>
                  <a:pt x="675" y="489"/>
                </a:lnTo>
                <a:lnTo>
                  <a:pt x="706" y="498"/>
                </a:lnTo>
                <a:lnTo>
                  <a:pt x="737" y="507"/>
                </a:lnTo>
                <a:lnTo>
                  <a:pt x="762" y="520"/>
                </a:lnTo>
                <a:lnTo>
                  <a:pt x="786" y="536"/>
                </a:lnTo>
                <a:lnTo>
                  <a:pt x="802" y="556"/>
                </a:lnTo>
                <a:lnTo>
                  <a:pt x="819" y="589"/>
                </a:lnTo>
                <a:lnTo>
                  <a:pt x="831" y="629"/>
                </a:lnTo>
                <a:lnTo>
                  <a:pt x="840" y="674"/>
                </a:lnTo>
                <a:lnTo>
                  <a:pt x="846" y="722"/>
                </a:lnTo>
                <a:lnTo>
                  <a:pt x="850" y="774"/>
                </a:lnTo>
                <a:lnTo>
                  <a:pt x="851" y="825"/>
                </a:lnTo>
                <a:lnTo>
                  <a:pt x="851" y="876"/>
                </a:lnTo>
                <a:lnTo>
                  <a:pt x="851" y="925"/>
                </a:lnTo>
                <a:lnTo>
                  <a:pt x="851" y="973"/>
                </a:lnTo>
                <a:lnTo>
                  <a:pt x="862" y="1127"/>
                </a:lnTo>
                <a:lnTo>
                  <a:pt x="850" y="1227"/>
                </a:lnTo>
                <a:lnTo>
                  <a:pt x="844" y="1329"/>
                </a:lnTo>
                <a:lnTo>
                  <a:pt x="846" y="1427"/>
                </a:lnTo>
                <a:lnTo>
                  <a:pt x="853" y="1524"/>
                </a:lnTo>
                <a:lnTo>
                  <a:pt x="862" y="1616"/>
                </a:lnTo>
                <a:lnTo>
                  <a:pt x="862" y="1649"/>
                </a:lnTo>
                <a:lnTo>
                  <a:pt x="853" y="1676"/>
                </a:lnTo>
                <a:lnTo>
                  <a:pt x="839" y="1702"/>
                </a:lnTo>
                <a:lnTo>
                  <a:pt x="817" y="1724"/>
                </a:lnTo>
                <a:lnTo>
                  <a:pt x="793" y="1742"/>
                </a:lnTo>
                <a:lnTo>
                  <a:pt x="768" y="1754"/>
                </a:lnTo>
                <a:lnTo>
                  <a:pt x="742" y="1764"/>
                </a:lnTo>
                <a:lnTo>
                  <a:pt x="742" y="1756"/>
                </a:lnTo>
                <a:lnTo>
                  <a:pt x="740" y="1751"/>
                </a:lnTo>
                <a:lnTo>
                  <a:pt x="739" y="1745"/>
                </a:lnTo>
                <a:lnTo>
                  <a:pt x="739" y="1742"/>
                </a:lnTo>
                <a:lnTo>
                  <a:pt x="739" y="1736"/>
                </a:lnTo>
                <a:lnTo>
                  <a:pt x="739" y="1729"/>
                </a:lnTo>
                <a:lnTo>
                  <a:pt x="744" y="1724"/>
                </a:lnTo>
                <a:lnTo>
                  <a:pt x="750" y="1720"/>
                </a:lnTo>
                <a:lnTo>
                  <a:pt x="753" y="1714"/>
                </a:lnTo>
                <a:lnTo>
                  <a:pt x="757" y="1707"/>
                </a:lnTo>
                <a:lnTo>
                  <a:pt x="759" y="1700"/>
                </a:lnTo>
                <a:lnTo>
                  <a:pt x="755" y="1698"/>
                </a:lnTo>
                <a:lnTo>
                  <a:pt x="751" y="1698"/>
                </a:lnTo>
                <a:lnTo>
                  <a:pt x="750" y="1698"/>
                </a:lnTo>
                <a:lnTo>
                  <a:pt x="750" y="1698"/>
                </a:lnTo>
                <a:lnTo>
                  <a:pt x="750" y="1696"/>
                </a:lnTo>
                <a:lnTo>
                  <a:pt x="750" y="1694"/>
                </a:lnTo>
                <a:lnTo>
                  <a:pt x="748" y="1693"/>
                </a:lnTo>
                <a:lnTo>
                  <a:pt x="748" y="1687"/>
                </a:lnTo>
                <a:lnTo>
                  <a:pt x="770" y="1674"/>
                </a:lnTo>
                <a:lnTo>
                  <a:pt x="790" y="1658"/>
                </a:lnTo>
                <a:lnTo>
                  <a:pt x="808" y="1640"/>
                </a:lnTo>
                <a:lnTo>
                  <a:pt x="806" y="1631"/>
                </a:lnTo>
                <a:lnTo>
                  <a:pt x="804" y="1624"/>
                </a:lnTo>
                <a:lnTo>
                  <a:pt x="802" y="1618"/>
                </a:lnTo>
                <a:lnTo>
                  <a:pt x="799" y="1613"/>
                </a:lnTo>
                <a:lnTo>
                  <a:pt x="788" y="1607"/>
                </a:lnTo>
                <a:lnTo>
                  <a:pt x="779" y="1613"/>
                </a:lnTo>
                <a:lnTo>
                  <a:pt x="775" y="1625"/>
                </a:lnTo>
                <a:lnTo>
                  <a:pt x="771" y="1638"/>
                </a:lnTo>
                <a:lnTo>
                  <a:pt x="766" y="1647"/>
                </a:lnTo>
                <a:lnTo>
                  <a:pt x="757" y="1656"/>
                </a:lnTo>
                <a:lnTo>
                  <a:pt x="742" y="1660"/>
                </a:lnTo>
                <a:lnTo>
                  <a:pt x="735" y="1547"/>
                </a:lnTo>
                <a:lnTo>
                  <a:pt x="768" y="1493"/>
                </a:lnTo>
                <a:lnTo>
                  <a:pt x="768" y="1469"/>
                </a:lnTo>
                <a:lnTo>
                  <a:pt x="766" y="1442"/>
                </a:lnTo>
                <a:lnTo>
                  <a:pt x="759" y="1413"/>
                </a:lnTo>
                <a:lnTo>
                  <a:pt x="751" y="1380"/>
                </a:lnTo>
                <a:lnTo>
                  <a:pt x="742" y="1349"/>
                </a:lnTo>
                <a:lnTo>
                  <a:pt x="733" y="1318"/>
                </a:lnTo>
                <a:lnTo>
                  <a:pt x="724" y="1291"/>
                </a:lnTo>
                <a:lnTo>
                  <a:pt x="719" y="1267"/>
                </a:lnTo>
                <a:lnTo>
                  <a:pt x="722" y="1056"/>
                </a:lnTo>
                <a:lnTo>
                  <a:pt x="702" y="1000"/>
                </a:lnTo>
                <a:lnTo>
                  <a:pt x="699" y="974"/>
                </a:lnTo>
                <a:lnTo>
                  <a:pt x="697" y="945"/>
                </a:lnTo>
                <a:lnTo>
                  <a:pt x="695" y="914"/>
                </a:lnTo>
                <a:lnTo>
                  <a:pt x="695" y="884"/>
                </a:lnTo>
                <a:lnTo>
                  <a:pt x="691" y="854"/>
                </a:lnTo>
                <a:lnTo>
                  <a:pt x="684" y="831"/>
                </a:lnTo>
                <a:lnTo>
                  <a:pt x="671" y="813"/>
                </a:lnTo>
                <a:lnTo>
                  <a:pt x="668" y="809"/>
                </a:lnTo>
                <a:lnTo>
                  <a:pt x="668" y="889"/>
                </a:lnTo>
                <a:lnTo>
                  <a:pt x="653" y="927"/>
                </a:lnTo>
                <a:lnTo>
                  <a:pt x="644" y="969"/>
                </a:lnTo>
                <a:lnTo>
                  <a:pt x="642" y="1014"/>
                </a:lnTo>
                <a:lnTo>
                  <a:pt x="642" y="1060"/>
                </a:lnTo>
                <a:lnTo>
                  <a:pt x="648" y="1105"/>
                </a:lnTo>
                <a:lnTo>
                  <a:pt x="655" y="1149"/>
                </a:lnTo>
                <a:lnTo>
                  <a:pt x="662" y="1187"/>
                </a:lnTo>
                <a:lnTo>
                  <a:pt x="728" y="1620"/>
                </a:lnTo>
                <a:lnTo>
                  <a:pt x="730" y="1656"/>
                </a:lnTo>
                <a:lnTo>
                  <a:pt x="728" y="1698"/>
                </a:lnTo>
                <a:lnTo>
                  <a:pt x="722" y="1744"/>
                </a:lnTo>
                <a:lnTo>
                  <a:pt x="717" y="1789"/>
                </a:lnTo>
                <a:lnTo>
                  <a:pt x="710" y="1836"/>
                </a:lnTo>
                <a:lnTo>
                  <a:pt x="708" y="1882"/>
                </a:lnTo>
                <a:lnTo>
                  <a:pt x="708" y="1924"/>
                </a:lnTo>
                <a:lnTo>
                  <a:pt x="713" y="1974"/>
                </a:lnTo>
                <a:lnTo>
                  <a:pt x="722" y="2027"/>
                </a:lnTo>
                <a:lnTo>
                  <a:pt x="733" y="2082"/>
                </a:lnTo>
                <a:lnTo>
                  <a:pt x="744" y="2140"/>
                </a:lnTo>
                <a:lnTo>
                  <a:pt x="751" y="2198"/>
                </a:lnTo>
                <a:lnTo>
                  <a:pt x="753" y="2256"/>
                </a:lnTo>
                <a:lnTo>
                  <a:pt x="748" y="2313"/>
                </a:lnTo>
                <a:lnTo>
                  <a:pt x="731" y="2387"/>
                </a:lnTo>
                <a:lnTo>
                  <a:pt x="715" y="2458"/>
                </a:lnTo>
                <a:lnTo>
                  <a:pt x="699" y="2531"/>
                </a:lnTo>
                <a:lnTo>
                  <a:pt x="684" y="2607"/>
                </a:lnTo>
                <a:lnTo>
                  <a:pt x="671" y="2687"/>
                </a:lnTo>
                <a:lnTo>
                  <a:pt x="670" y="2727"/>
                </a:lnTo>
                <a:lnTo>
                  <a:pt x="675" y="2762"/>
                </a:lnTo>
                <a:lnTo>
                  <a:pt x="684" y="2796"/>
                </a:lnTo>
                <a:lnTo>
                  <a:pt x="697" y="2829"/>
                </a:lnTo>
                <a:lnTo>
                  <a:pt x="710" y="2862"/>
                </a:lnTo>
                <a:lnTo>
                  <a:pt x="722" y="2894"/>
                </a:lnTo>
                <a:lnTo>
                  <a:pt x="731" y="2927"/>
                </a:lnTo>
                <a:lnTo>
                  <a:pt x="735" y="2964"/>
                </a:lnTo>
                <a:lnTo>
                  <a:pt x="699" y="2980"/>
                </a:lnTo>
                <a:lnTo>
                  <a:pt x="659" y="2989"/>
                </a:lnTo>
                <a:lnTo>
                  <a:pt x="615" y="2991"/>
                </a:lnTo>
                <a:lnTo>
                  <a:pt x="568" y="2989"/>
                </a:lnTo>
                <a:lnTo>
                  <a:pt x="559" y="2962"/>
                </a:lnTo>
                <a:lnTo>
                  <a:pt x="551" y="2929"/>
                </a:lnTo>
                <a:lnTo>
                  <a:pt x="548" y="2894"/>
                </a:lnTo>
                <a:lnTo>
                  <a:pt x="551" y="2856"/>
                </a:lnTo>
                <a:lnTo>
                  <a:pt x="555" y="2784"/>
                </a:lnTo>
                <a:lnTo>
                  <a:pt x="551" y="2773"/>
                </a:lnTo>
                <a:lnTo>
                  <a:pt x="546" y="2760"/>
                </a:lnTo>
                <a:lnTo>
                  <a:pt x="542" y="2745"/>
                </a:lnTo>
                <a:lnTo>
                  <a:pt x="542" y="2727"/>
                </a:lnTo>
                <a:lnTo>
                  <a:pt x="551" y="2696"/>
                </a:lnTo>
                <a:lnTo>
                  <a:pt x="560" y="2664"/>
                </a:lnTo>
                <a:lnTo>
                  <a:pt x="570" y="2627"/>
                </a:lnTo>
                <a:lnTo>
                  <a:pt x="575" y="2589"/>
                </a:lnTo>
                <a:lnTo>
                  <a:pt x="577" y="2545"/>
                </a:lnTo>
                <a:lnTo>
                  <a:pt x="571" y="2500"/>
                </a:lnTo>
                <a:lnTo>
                  <a:pt x="560" y="2453"/>
                </a:lnTo>
                <a:lnTo>
                  <a:pt x="550" y="2402"/>
                </a:lnTo>
                <a:lnTo>
                  <a:pt x="539" y="2349"/>
                </a:lnTo>
                <a:lnTo>
                  <a:pt x="535" y="2294"/>
                </a:lnTo>
                <a:lnTo>
                  <a:pt x="539" y="2240"/>
                </a:lnTo>
                <a:lnTo>
                  <a:pt x="559" y="2116"/>
                </a:lnTo>
                <a:lnTo>
                  <a:pt x="548" y="2076"/>
                </a:lnTo>
                <a:lnTo>
                  <a:pt x="531" y="2036"/>
                </a:lnTo>
                <a:lnTo>
                  <a:pt x="515" y="1994"/>
                </a:lnTo>
                <a:lnTo>
                  <a:pt x="502" y="1953"/>
                </a:lnTo>
                <a:lnTo>
                  <a:pt x="491" y="1784"/>
                </a:lnTo>
                <a:lnTo>
                  <a:pt x="439" y="1540"/>
                </a:lnTo>
                <a:lnTo>
                  <a:pt x="431" y="1540"/>
                </a:lnTo>
                <a:lnTo>
                  <a:pt x="426" y="1556"/>
                </a:lnTo>
                <a:lnTo>
                  <a:pt x="422" y="1576"/>
                </a:lnTo>
                <a:lnTo>
                  <a:pt x="422" y="1600"/>
                </a:lnTo>
                <a:lnTo>
                  <a:pt x="406" y="1642"/>
                </a:lnTo>
                <a:lnTo>
                  <a:pt x="397" y="1685"/>
                </a:lnTo>
                <a:lnTo>
                  <a:pt x="391" y="1733"/>
                </a:lnTo>
                <a:lnTo>
                  <a:pt x="390" y="1782"/>
                </a:lnTo>
                <a:lnTo>
                  <a:pt x="386" y="1833"/>
                </a:lnTo>
                <a:lnTo>
                  <a:pt x="382" y="1885"/>
                </a:lnTo>
                <a:lnTo>
                  <a:pt x="375" y="1936"/>
                </a:lnTo>
                <a:lnTo>
                  <a:pt x="362" y="1985"/>
                </a:lnTo>
                <a:lnTo>
                  <a:pt x="346" y="2031"/>
                </a:lnTo>
                <a:lnTo>
                  <a:pt x="330" y="2076"/>
                </a:lnTo>
                <a:lnTo>
                  <a:pt x="319" y="2120"/>
                </a:lnTo>
                <a:lnTo>
                  <a:pt x="339" y="2209"/>
                </a:lnTo>
                <a:lnTo>
                  <a:pt x="339" y="2364"/>
                </a:lnTo>
                <a:lnTo>
                  <a:pt x="331" y="2400"/>
                </a:lnTo>
                <a:lnTo>
                  <a:pt x="322" y="2438"/>
                </a:lnTo>
                <a:lnTo>
                  <a:pt x="315" y="2482"/>
                </a:lnTo>
                <a:lnTo>
                  <a:pt x="311" y="2525"/>
                </a:lnTo>
                <a:lnTo>
                  <a:pt x="315" y="2569"/>
                </a:lnTo>
                <a:lnTo>
                  <a:pt x="319" y="2664"/>
                </a:lnTo>
                <a:lnTo>
                  <a:pt x="348" y="2727"/>
                </a:lnTo>
                <a:lnTo>
                  <a:pt x="348" y="2744"/>
                </a:lnTo>
                <a:lnTo>
                  <a:pt x="344" y="2758"/>
                </a:lnTo>
                <a:lnTo>
                  <a:pt x="339" y="2773"/>
                </a:lnTo>
                <a:lnTo>
                  <a:pt x="335" y="2784"/>
                </a:lnTo>
                <a:lnTo>
                  <a:pt x="331" y="2822"/>
                </a:lnTo>
                <a:lnTo>
                  <a:pt x="333" y="2862"/>
                </a:lnTo>
                <a:lnTo>
                  <a:pt x="335" y="2902"/>
                </a:lnTo>
                <a:lnTo>
                  <a:pt x="337" y="2944"/>
                </a:lnTo>
                <a:lnTo>
                  <a:pt x="331" y="2984"/>
                </a:lnTo>
                <a:lnTo>
                  <a:pt x="322" y="2984"/>
                </a:lnTo>
                <a:lnTo>
                  <a:pt x="304" y="2993"/>
                </a:lnTo>
                <a:lnTo>
                  <a:pt x="280" y="2998"/>
                </a:lnTo>
                <a:lnTo>
                  <a:pt x="257" y="2998"/>
                </a:lnTo>
                <a:lnTo>
                  <a:pt x="233" y="2996"/>
                </a:lnTo>
                <a:lnTo>
                  <a:pt x="210" y="2989"/>
                </a:lnTo>
                <a:lnTo>
                  <a:pt x="190" y="2980"/>
                </a:lnTo>
                <a:lnTo>
                  <a:pt x="173" y="2965"/>
                </a:lnTo>
                <a:lnTo>
                  <a:pt x="162" y="2949"/>
                </a:lnTo>
                <a:lnTo>
                  <a:pt x="159" y="2929"/>
                </a:lnTo>
                <a:lnTo>
                  <a:pt x="179" y="2885"/>
                </a:lnTo>
                <a:lnTo>
                  <a:pt x="195" y="2838"/>
                </a:lnTo>
                <a:lnTo>
                  <a:pt x="206" y="2784"/>
                </a:lnTo>
                <a:lnTo>
                  <a:pt x="211" y="2727"/>
                </a:lnTo>
                <a:lnTo>
                  <a:pt x="213" y="2671"/>
                </a:lnTo>
                <a:lnTo>
                  <a:pt x="210" y="2613"/>
                </a:lnTo>
                <a:lnTo>
                  <a:pt x="202" y="2556"/>
                </a:lnTo>
                <a:lnTo>
                  <a:pt x="191" y="2504"/>
                </a:lnTo>
                <a:lnTo>
                  <a:pt x="179" y="2467"/>
                </a:lnTo>
                <a:lnTo>
                  <a:pt x="166" y="2431"/>
                </a:lnTo>
                <a:lnTo>
                  <a:pt x="153" y="2389"/>
                </a:lnTo>
                <a:lnTo>
                  <a:pt x="140" y="2347"/>
                </a:lnTo>
                <a:lnTo>
                  <a:pt x="133" y="2302"/>
                </a:lnTo>
                <a:lnTo>
                  <a:pt x="130" y="2254"/>
                </a:lnTo>
                <a:lnTo>
                  <a:pt x="135" y="2204"/>
                </a:lnTo>
                <a:lnTo>
                  <a:pt x="142" y="2165"/>
                </a:lnTo>
                <a:lnTo>
                  <a:pt x="151" y="2120"/>
                </a:lnTo>
                <a:lnTo>
                  <a:pt x="159" y="2071"/>
                </a:lnTo>
                <a:lnTo>
                  <a:pt x="166" y="2022"/>
                </a:lnTo>
                <a:lnTo>
                  <a:pt x="171" y="1971"/>
                </a:lnTo>
                <a:lnTo>
                  <a:pt x="171" y="1924"/>
                </a:lnTo>
                <a:lnTo>
                  <a:pt x="168" y="1880"/>
                </a:lnTo>
                <a:lnTo>
                  <a:pt x="162" y="1847"/>
                </a:lnTo>
                <a:lnTo>
                  <a:pt x="157" y="1809"/>
                </a:lnTo>
                <a:lnTo>
                  <a:pt x="151" y="1765"/>
                </a:lnTo>
                <a:lnTo>
                  <a:pt x="148" y="1718"/>
                </a:lnTo>
                <a:lnTo>
                  <a:pt x="144" y="1673"/>
                </a:lnTo>
                <a:lnTo>
                  <a:pt x="142" y="1629"/>
                </a:lnTo>
                <a:lnTo>
                  <a:pt x="144" y="1591"/>
                </a:lnTo>
                <a:lnTo>
                  <a:pt x="148" y="1560"/>
                </a:lnTo>
                <a:lnTo>
                  <a:pt x="195" y="1224"/>
                </a:lnTo>
                <a:lnTo>
                  <a:pt x="204" y="1189"/>
                </a:lnTo>
                <a:lnTo>
                  <a:pt x="213" y="1153"/>
                </a:lnTo>
                <a:lnTo>
                  <a:pt x="222" y="1113"/>
                </a:lnTo>
                <a:lnTo>
                  <a:pt x="226" y="1071"/>
                </a:lnTo>
                <a:lnTo>
                  <a:pt x="222" y="1029"/>
                </a:lnTo>
                <a:lnTo>
                  <a:pt x="199" y="904"/>
                </a:lnTo>
                <a:lnTo>
                  <a:pt x="195" y="809"/>
                </a:lnTo>
                <a:lnTo>
                  <a:pt x="191" y="813"/>
                </a:lnTo>
                <a:lnTo>
                  <a:pt x="180" y="836"/>
                </a:lnTo>
                <a:lnTo>
                  <a:pt x="175" y="865"/>
                </a:lnTo>
                <a:lnTo>
                  <a:pt x="171" y="896"/>
                </a:lnTo>
                <a:lnTo>
                  <a:pt x="171" y="929"/>
                </a:lnTo>
                <a:lnTo>
                  <a:pt x="168" y="962"/>
                </a:lnTo>
                <a:lnTo>
                  <a:pt x="162" y="993"/>
                </a:lnTo>
                <a:lnTo>
                  <a:pt x="139" y="1067"/>
                </a:lnTo>
                <a:lnTo>
                  <a:pt x="135" y="1107"/>
                </a:lnTo>
                <a:lnTo>
                  <a:pt x="135" y="1147"/>
                </a:lnTo>
                <a:lnTo>
                  <a:pt x="140" y="1189"/>
                </a:lnTo>
                <a:lnTo>
                  <a:pt x="144" y="1229"/>
                </a:lnTo>
                <a:lnTo>
                  <a:pt x="144" y="1269"/>
                </a:lnTo>
                <a:lnTo>
                  <a:pt x="139" y="1309"/>
                </a:lnTo>
                <a:lnTo>
                  <a:pt x="135" y="1325"/>
                </a:lnTo>
                <a:lnTo>
                  <a:pt x="128" y="1347"/>
                </a:lnTo>
                <a:lnTo>
                  <a:pt x="119" y="1373"/>
                </a:lnTo>
                <a:lnTo>
                  <a:pt x="110" y="1402"/>
                </a:lnTo>
                <a:lnTo>
                  <a:pt x="102" y="1429"/>
                </a:lnTo>
                <a:lnTo>
                  <a:pt x="99" y="1456"/>
                </a:lnTo>
                <a:lnTo>
                  <a:pt x="97" y="1480"/>
                </a:lnTo>
                <a:lnTo>
                  <a:pt x="99" y="1500"/>
                </a:lnTo>
                <a:lnTo>
                  <a:pt x="128" y="1544"/>
                </a:lnTo>
                <a:lnTo>
                  <a:pt x="122" y="1656"/>
                </a:lnTo>
                <a:lnTo>
                  <a:pt x="108" y="1660"/>
                </a:lnTo>
                <a:lnTo>
                  <a:pt x="99" y="1640"/>
                </a:lnTo>
                <a:lnTo>
                  <a:pt x="91" y="1616"/>
                </a:lnTo>
                <a:lnTo>
                  <a:pt x="68" y="1607"/>
                </a:lnTo>
                <a:lnTo>
                  <a:pt x="62" y="1636"/>
                </a:lnTo>
                <a:lnTo>
                  <a:pt x="82" y="1656"/>
                </a:lnTo>
                <a:lnTo>
                  <a:pt x="104" y="1678"/>
                </a:lnTo>
                <a:lnTo>
                  <a:pt x="119" y="1700"/>
                </a:lnTo>
                <a:lnTo>
                  <a:pt x="115" y="1702"/>
                </a:lnTo>
                <a:lnTo>
                  <a:pt x="111" y="1702"/>
                </a:lnTo>
                <a:lnTo>
                  <a:pt x="110" y="1702"/>
                </a:lnTo>
                <a:lnTo>
                  <a:pt x="110" y="1704"/>
                </a:lnTo>
                <a:lnTo>
                  <a:pt x="110" y="1704"/>
                </a:lnTo>
                <a:lnTo>
                  <a:pt x="110" y="1705"/>
                </a:lnTo>
                <a:lnTo>
                  <a:pt x="108" y="1707"/>
                </a:lnTo>
                <a:lnTo>
                  <a:pt x="108" y="1713"/>
                </a:lnTo>
                <a:lnTo>
                  <a:pt x="119" y="1718"/>
                </a:lnTo>
                <a:lnTo>
                  <a:pt x="124" y="1729"/>
                </a:lnTo>
                <a:lnTo>
                  <a:pt x="128" y="1744"/>
                </a:lnTo>
                <a:lnTo>
                  <a:pt x="124" y="1749"/>
                </a:lnTo>
                <a:lnTo>
                  <a:pt x="122" y="1754"/>
                </a:lnTo>
                <a:lnTo>
                  <a:pt x="119" y="1760"/>
                </a:lnTo>
                <a:lnTo>
                  <a:pt x="115" y="1764"/>
                </a:lnTo>
                <a:lnTo>
                  <a:pt x="95" y="1751"/>
                </a:lnTo>
                <a:lnTo>
                  <a:pt x="75" y="1740"/>
                </a:lnTo>
                <a:lnTo>
                  <a:pt x="57" y="1729"/>
                </a:lnTo>
                <a:lnTo>
                  <a:pt x="39" y="1714"/>
                </a:lnTo>
                <a:lnTo>
                  <a:pt x="24" y="1696"/>
                </a:lnTo>
                <a:lnTo>
                  <a:pt x="11" y="1673"/>
                </a:lnTo>
                <a:lnTo>
                  <a:pt x="2" y="1640"/>
                </a:lnTo>
                <a:lnTo>
                  <a:pt x="2" y="1607"/>
                </a:lnTo>
                <a:lnTo>
                  <a:pt x="6" y="1574"/>
                </a:lnTo>
                <a:lnTo>
                  <a:pt x="11" y="1540"/>
                </a:lnTo>
                <a:lnTo>
                  <a:pt x="17" y="1505"/>
                </a:lnTo>
                <a:lnTo>
                  <a:pt x="19" y="1473"/>
                </a:lnTo>
                <a:lnTo>
                  <a:pt x="2" y="1140"/>
                </a:lnTo>
                <a:lnTo>
                  <a:pt x="0" y="1105"/>
                </a:lnTo>
                <a:lnTo>
                  <a:pt x="2" y="1071"/>
                </a:lnTo>
                <a:lnTo>
                  <a:pt x="8" y="1038"/>
                </a:lnTo>
                <a:lnTo>
                  <a:pt x="13" y="1005"/>
                </a:lnTo>
                <a:lnTo>
                  <a:pt x="15" y="969"/>
                </a:lnTo>
                <a:lnTo>
                  <a:pt x="11" y="933"/>
                </a:lnTo>
                <a:lnTo>
                  <a:pt x="8" y="904"/>
                </a:lnTo>
                <a:lnTo>
                  <a:pt x="6" y="867"/>
                </a:lnTo>
                <a:lnTo>
                  <a:pt x="8" y="825"/>
                </a:lnTo>
                <a:lnTo>
                  <a:pt x="11" y="782"/>
                </a:lnTo>
                <a:lnTo>
                  <a:pt x="17" y="736"/>
                </a:lnTo>
                <a:lnTo>
                  <a:pt x="22" y="693"/>
                </a:lnTo>
                <a:lnTo>
                  <a:pt x="30" y="653"/>
                </a:lnTo>
                <a:lnTo>
                  <a:pt x="39" y="616"/>
                </a:lnTo>
                <a:lnTo>
                  <a:pt x="46" y="587"/>
                </a:lnTo>
                <a:lnTo>
                  <a:pt x="55" y="567"/>
                </a:lnTo>
                <a:lnTo>
                  <a:pt x="75" y="544"/>
                </a:lnTo>
                <a:lnTo>
                  <a:pt x="99" y="524"/>
                </a:lnTo>
                <a:lnTo>
                  <a:pt x="128" y="509"/>
                </a:lnTo>
                <a:lnTo>
                  <a:pt x="159" y="496"/>
                </a:lnTo>
                <a:lnTo>
                  <a:pt x="191" y="485"/>
                </a:lnTo>
                <a:lnTo>
                  <a:pt x="224" y="476"/>
                </a:lnTo>
                <a:lnTo>
                  <a:pt x="257" y="465"/>
                </a:lnTo>
                <a:lnTo>
                  <a:pt x="288" y="453"/>
                </a:lnTo>
                <a:lnTo>
                  <a:pt x="315" y="436"/>
                </a:lnTo>
                <a:lnTo>
                  <a:pt x="339" y="416"/>
                </a:lnTo>
                <a:lnTo>
                  <a:pt x="339" y="391"/>
                </a:lnTo>
                <a:lnTo>
                  <a:pt x="340" y="364"/>
                </a:lnTo>
                <a:lnTo>
                  <a:pt x="340" y="336"/>
                </a:lnTo>
                <a:lnTo>
                  <a:pt x="339" y="311"/>
                </a:lnTo>
                <a:lnTo>
                  <a:pt x="331" y="293"/>
                </a:lnTo>
                <a:lnTo>
                  <a:pt x="322" y="280"/>
                </a:lnTo>
                <a:lnTo>
                  <a:pt x="313" y="269"/>
                </a:lnTo>
                <a:lnTo>
                  <a:pt x="304" y="254"/>
                </a:lnTo>
                <a:lnTo>
                  <a:pt x="299" y="236"/>
                </a:lnTo>
                <a:lnTo>
                  <a:pt x="299" y="224"/>
                </a:lnTo>
                <a:lnTo>
                  <a:pt x="302" y="214"/>
                </a:lnTo>
                <a:lnTo>
                  <a:pt x="306" y="207"/>
                </a:lnTo>
                <a:lnTo>
                  <a:pt x="311" y="200"/>
                </a:lnTo>
                <a:lnTo>
                  <a:pt x="315" y="193"/>
                </a:lnTo>
                <a:lnTo>
                  <a:pt x="302" y="133"/>
                </a:lnTo>
                <a:lnTo>
                  <a:pt x="313" y="104"/>
                </a:lnTo>
                <a:lnTo>
                  <a:pt x="330" y="74"/>
                </a:lnTo>
                <a:lnTo>
                  <a:pt x="353" y="47"/>
                </a:lnTo>
                <a:lnTo>
                  <a:pt x="380" y="25"/>
                </a:lnTo>
                <a:lnTo>
                  <a:pt x="410" y="9"/>
                </a:lnTo>
                <a:lnTo>
                  <a:pt x="4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13E1D58-B042-4E4E-8334-56DC8AA54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117" y="1326103"/>
            <a:ext cx="3024840" cy="501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7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8843" y="253133"/>
            <a:ext cx="11573197" cy="1075608"/>
          </a:xfrm>
          <a:solidFill>
            <a:srgbClr val="92D050"/>
          </a:solidFill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Zakat mal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mensucikan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harta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Syarat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harta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dikenakan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zakat mal</a:t>
            </a:r>
          </a:p>
          <a:p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Milik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penuh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halal,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cukup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nisab,haul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59DA62-0600-4256-93E8-1F0645375402}"/>
              </a:ext>
            </a:extLst>
          </p:cNvPr>
          <p:cNvGrpSpPr/>
          <p:nvPr/>
        </p:nvGrpSpPr>
        <p:grpSpPr>
          <a:xfrm>
            <a:off x="4718220" y="2473907"/>
            <a:ext cx="1369195" cy="1279809"/>
            <a:chOff x="2827731" y="1829193"/>
            <a:chExt cx="1744272" cy="1630399"/>
          </a:xfrm>
        </p:grpSpPr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E7B2269B-E80A-4D97-AA52-D9B13C6716E2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2E1986FD-EDF3-4C7C-A104-683070EB3F41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8BA213F-EE0B-433A-9B35-DBC5E47B6D52}"/>
              </a:ext>
            </a:extLst>
          </p:cNvPr>
          <p:cNvGrpSpPr/>
          <p:nvPr/>
        </p:nvGrpSpPr>
        <p:grpSpPr>
          <a:xfrm>
            <a:off x="4671062" y="3895890"/>
            <a:ext cx="1279809" cy="1369195"/>
            <a:chOff x="4671062" y="3895890"/>
            <a:chExt cx="1279809" cy="1369195"/>
          </a:xfrm>
        </p:grpSpPr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31A8BCB0-D6DD-4233-A8B2-20BE63566CD2}"/>
                </a:ext>
              </a:extLst>
            </p:cNvPr>
            <p:cNvSpPr/>
            <p:nvPr/>
          </p:nvSpPr>
          <p:spPr>
            <a:xfrm rot="10800000">
              <a:off x="4671062" y="3895890"/>
              <a:ext cx="729682" cy="704290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Rectangle 15">
              <a:extLst>
                <a:ext uri="{FF2B5EF4-FFF2-40B4-BE49-F238E27FC236}">
                  <a16:creationId xmlns:a16="http://schemas.microsoft.com/office/drawing/2014/main" id="{A0BB21B9-A60B-43AB-A78E-E31ADDFE0733}"/>
                </a:ext>
              </a:extLst>
            </p:cNvPr>
            <p:cNvSpPr/>
            <p:nvPr/>
          </p:nvSpPr>
          <p:spPr>
            <a:xfrm rot="8033242">
              <a:off x="5233885" y="4548099"/>
              <a:ext cx="729683" cy="704289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9E2D5B-5BBE-409E-A6EF-9EB33B2F0409}"/>
              </a:ext>
            </a:extLst>
          </p:cNvPr>
          <p:cNvGrpSpPr/>
          <p:nvPr/>
        </p:nvGrpSpPr>
        <p:grpSpPr>
          <a:xfrm rot="10800000">
            <a:off x="6092300" y="4052735"/>
            <a:ext cx="1369195" cy="1279809"/>
            <a:chOff x="2827731" y="1829193"/>
            <a:chExt cx="1744272" cy="1630399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34A1CF1-9748-499F-B5D7-56275F05CFC0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20E8714A-FA3F-47F1-9631-3D095DF4E6EC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0F8F76B-EC00-4A6A-B74F-41C8C0BD4907}"/>
              </a:ext>
            </a:extLst>
          </p:cNvPr>
          <p:cNvGrpSpPr/>
          <p:nvPr/>
        </p:nvGrpSpPr>
        <p:grpSpPr>
          <a:xfrm rot="5400000">
            <a:off x="6194099" y="2571388"/>
            <a:ext cx="1369196" cy="1279809"/>
            <a:chOff x="2827731" y="1829193"/>
            <a:chExt cx="1744272" cy="1630399"/>
          </a:xfrm>
        </p:grpSpPr>
        <p:sp>
          <p:nvSpPr>
            <p:cNvPr id="14" name="Rectangle 15">
              <a:extLst>
                <a:ext uri="{FF2B5EF4-FFF2-40B4-BE49-F238E27FC236}">
                  <a16:creationId xmlns:a16="http://schemas.microsoft.com/office/drawing/2014/main" id="{1463F9EA-2E71-492C-B848-733F23566D39}"/>
                </a:ext>
              </a:extLst>
            </p:cNvPr>
            <p:cNvSpPr/>
            <p:nvPr/>
          </p:nvSpPr>
          <p:spPr>
            <a:xfrm rot="16200000">
              <a:off x="3658606" y="1845368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7BD2A6C1-0E20-4058-A5A2-9418C6ABAEC0}"/>
                </a:ext>
              </a:extLst>
            </p:cNvPr>
            <p:cNvSpPr/>
            <p:nvPr/>
          </p:nvSpPr>
          <p:spPr>
            <a:xfrm rot="13433242">
              <a:off x="2827731" y="2562370"/>
              <a:ext cx="929571" cy="897222"/>
            </a:xfrm>
            <a:custGeom>
              <a:avLst/>
              <a:gdLst/>
              <a:ahLst/>
              <a:cxnLst/>
              <a:rect l="l" t="t" r="r" b="b"/>
              <a:pathLst>
                <a:path w="929571" h="897222">
                  <a:moveTo>
                    <a:pt x="929571" y="731682"/>
                  </a:moveTo>
                  <a:lnTo>
                    <a:pt x="929571" y="897222"/>
                  </a:lnTo>
                  <a:lnTo>
                    <a:pt x="442770" y="897222"/>
                  </a:lnTo>
                  <a:lnTo>
                    <a:pt x="298754" y="897222"/>
                  </a:lnTo>
                  <a:lnTo>
                    <a:pt x="274103" y="897222"/>
                  </a:lnTo>
                  <a:cubicBezTo>
                    <a:pt x="274103" y="613647"/>
                    <a:pt x="176652" y="340818"/>
                    <a:pt x="0" y="123903"/>
                  </a:cubicBezTo>
                  <a:lnTo>
                    <a:pt x="116909" y="0"/>
                  </a:lnTo>
                  <a:cubicBezTo>
                    <a:pt x="291351" y="207479"/>
                    <a:pt x="400795" y="461979"/>
                    <a:pt x="432150" y="73168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FF82250D-BE53-4FB7-A12E-FCB0AE293DF5}"/>
              </a:ext>
            </a:extLst>
          </p:cNvPr>
          <p:cNvSpPr/>
          <p:nvPr/>
        </p:nvSpPr>
        <p:spPr>
          <a:xfrm>
            <a:off x="5735269" y="1858339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4B728C-8230-44A4-907F-26471C521FD4}"/>
              </a:ext>
            </a:extLst>
          </p:cNvPr>
          <p:cNvSpPr/>
          <p:nvPr/>
        </p:nvSpPr>
        <p:spPr>
          <a:xfrm>
            <a:off x="4503719" y="240315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8C641F-CD35-4FE2-AE88-E169F2BD8859}"/>
              </a:ext>
            </a:extLst>
          </p:cNvPr>
          <p:cNvSpPr/>
          <p:nvPr/>
        </p:nvSpPr>
        <p:spPr>
          <a:xfrm>
            <a:off x="4012977" y="3685015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EE2E5F2-EB00-45DA-9BD5-43E771CD0D13}"/>
              </a:ext>
            </a:extLst>
          </p:cNvPr>
          <p:cNvSpPr/>
          <p:nvPr/>
        </p:nvSpPr>
        <p:spPr>
          <a:xfrm>
            <a:off x="4615743" y="4920240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E299DF8-5E1C-4FBD-AEBF-2C6C9719081C}"/>
              </a:ext>
            </a:extLst>
          </p:cNvPr>
          <p:cNvSpPr/>
          <p:nvPr/>
        </p:nvSpPr>
        <p:spPr>
          <a:xfrm>
            <a:off x="5899430" y="5399436"/>
            <a:ext cx="563019" cy="56301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FD4341-D07F-479A-BF0D-70D3B7C4BD08}"/>
              </a:ext>
            </a:extLst>
          </p:cNvPr>
          <p:cNvSpPr/>
          <p:nvPr/>
        </p:nvSpPr>
        <p:spPr>
          <a:xfrm>
            <a:off x="7113715" y="4844290"/>
            <a:ext cx="563019" cy="5630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576ECE-AAB3-4C81-8861-992B916E7F98}"/>
              </a:ext>
            </a:extLst>
          </p:cNvPr>
          <p:cNvSpPr/>
          <p:nvPr/>
        </p:nvSpPr>
        <p:spPr>
          <a:xfrm>
            <a:off x="7616006" y="3543746"/>
            <a:ext cx="563019" cy="56301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DB671BB-FED1-4918-BE95-7ACA1EA38F8B}"/>
              </a:ext>
            </a:extLst>
          </p:cNvPr>
          <p:cNvSpPr/>
          <p:nvPr/>
        </p:nvSpPr>
        <p:spPr>
          <a:xfrm>
            <a:off x="7014768" y="2302584"/>
            <a:ext cx="563019" cy="56301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AB1E72E-D4F6-4F1B-B4C1-1B41C327D401}"/>
              </a:ext>
            </a:extLst>
          </p:cNvPr>
          <p:cNvGrpSpPr/>
          <p:nvPr/>
        </p:nvGrpSpPr>
        <p:grpSpPr>
          <a:xfrm>
            <a:off x="6616996" y="5485265"/>
            <a:ext cx="2966597" cy="472680"/>
            <a:chOff x="4965551" y="1783849"/>
            <a:chExt cx="1780587" cy="47268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70965C3-4465-4A6B-9D45-0DFAAAA1F485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701F775-5BDC-4325-8576-10AB6C5B43F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Rikaz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Harta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temuan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2F2C30-CE96-4052-9FFE-C83EEE111521}"/>
              </a:ext>
            </a:extLst>
          </p:cNvPr>
          <p:cNvGrpSpPr/>
          <p:nvPr/>
        </p:nvGrpSpPr>
        <p:grpSpPr>
          <a:xfrm>
            <a:off x="7758952" y="2222058"/>
            <a:ext cx="2966597" cy="472680"/>
            <a:chOff x="4965551" y="1783849"/>
            <a:chExt cx="1780587" cy="4726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20B909-3CFC-42A5-88BE-AB9C610A121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7D2B19-D78C-4234-92D0-940BADE3D5AD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Perniagaan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81229C5-B03F-4223-B1D0-87359BACD2EC}"/>
              </a:ext>
            </a:extLst>
          </p:cNvPr>
          <p:cNvGrpSpPr/>
          <p:nvPr/>
        </p:nvGrpSpPr>
        <p:grpSpPr>
          <a:xfrm>
            <a:off x="8372306" y="3491719"/>
            <a:ext cx="2966597" cy="584775"/>
            <a:chOff x="4965551" y="1783849"/>
            <a:chExt cx="1780587" cy="58477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E824FE0-25DD-4E68-BEED-246A0CD50684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369EC4-7EA5-4577-9CF3-C765F10E444B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tabungan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Saham; dan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surat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berharga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6DCC5B-7577-4F9E-B8EE-BD1203B23230}"/>
              </a:ext>
            </a:extLst>
          </p:cNvPr>
          <p:cNvGrpSpPr/>
          <p:nvPr/>
        </p:nvGrpSpPr>
        <p:grpSpPr>
          <a:xfrm>
            <a:off x="7848808" y="4647588"/>
            <a:ext cx="2966597" cy="584775"/>
            <a:chOff x="4965551" y="1783849"/>
            <a:chExt cx="1780587" cy="584775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DD076EE-6D1B-4343-81EA-952811A1D398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140AE7D-9018-4B3D-B228-11C5ABDC9A58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Pertanian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Perkebunan dan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kehutanan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5BEE981-66D0-4F54-8E9F-D2C80E41BA28}"/>
              </a:ext>
            </a:extLst>
          </p:cNvPr>
          <p:cNvGrpSpPr/>
          <p:nvPr/>
        </p:nvGrpSpPr>
        <p:grpSpPr>
          <a:xfrm>
            <a:off x="2615635" y="1450962"/>
            <a:ext cx="2983091" cy="718901"/>
            <a:chOff x="4965551" y="1783849"/>
            <a:chExt cx="1780587" cy="71890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D4F094F-E0CF-4EDE-82E2-5DD75DAD40D9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Emas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Perak,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Logam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Mulia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Lainnya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83FDEA-F3E8-4620-AF4F-DE99C3B6DFBE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48EAAB-61CC-4762-89F1-2A3CC94FAD28}"/>
              </a:ext>
            </a:extLst>
          </p:cNvPr>
          <p:cNvGrpSpPr/>
          <p:nvPr/>
        </p:nvGrpSpPr>
        <p:grpSpPr>
          <a:xfrm>
            <a:off x="1144311" y="2342627"/>
            <a:ext cx="2983091" cy="472680"/>
            <a:chOff x="4965551" y="1783849"/>
            <a:chExt cx="1780587" cy="472680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0F34D3-D9BB-41BF-8C09-01F57882309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20F034B-85A9-48EF-9C0F-F9B4B13C1164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peternakan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perikanan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E01B97-9AFB-4F1C-B1A9-9A528A51AA01}"/>
              </a:ext>
            </a:extLst>
          </p:cNvPr>
          <p:cNvGrpSpPr/>
          <p:nvPr/>
        </p:nvGrpSpPr>
        <p:grpSpPr>
          <a:xfrm>
            <a:off x="852687" y="3637852"/>
            <a:ext cx="2983091" cy="472680"/>
            <a:chOff x="4965551" y="1783849"/>
            <a:chExt cx="1780587" cy="4726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6BBA1D-FEE7-4287-9770-A21AE350E200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45E466-CB57-493B-B5EB-F6D4ED870BA5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Pertambangan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743626D-595F-49E4-A1A1-E232E20EAC25}"/>
              </a:ext>
            </a:extLst>
          </p:cNvPr>
          <p:cNvGrpSpPr/>
          <p:nvPr/>
        </p:nvGrpSpPr>
        <p:grpSpPr>
          <a:xfrm>
            <a:off x="1454005" y="4870561"/>
            <a:ext cx="2983091" cy="584775"/>
            <a:chOff x="4965551" y="1783849"/>
            <a:chExt cx="1780587" cy="5847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4715325-DFB2-463F-8202-869CA657784F}"/>
                </a:ext>
              </a:extLst>
            </p:cNvPr>
            <p:cNvSpPr txBox="1"/>
            <p:nvPr/>
          </p:nvSpPr>
          <p:spPr>
            <a:xfrm>
              <a:off x="4965551" y="1979530"/>
              <a:ext cx="1780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B8B0CB-73D0-46AF-A2C1-9546F4D00F06}"/>
                </a:ext>
              </a:extLst>
            </p:cNvPr>
            <p:cNvSpPr txBox="1"/>
            <p:nvPr/>
          </p:nvSpPr>
          <p:spPr>
            <a:xfrm>
              <a:off x="4965551" y="1783849"/>
              <a:ext cx="178058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Zakat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pendapatan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6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barang</a:t>
              </a:r>
              <a:r>
                <a:rPr lang="en-US" altLang="ko-KR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 Jasa</a:t>
              </a:r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DDA3-5811-437D-A470-61F1A0F6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3400" y="1063625"/>
            <a:ext cx="609600" cy="479425"/>
          </a:xfrm>
        </p:spPr>
        <p:txBody>
          <a:bodyPr>
            <a:normAutofit fontScale="90000"/>
          </a:bodyPr>
          <a:lstStyle/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38A3-E782-49E6-8B92-832DD44D4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3700" y="3602038"/>
            <a:ext cx="6048375" cy="1655762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96FC0B-1DC1-45A9-A3D7-A15A0AE74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163" y="-1047650"/>
            <a:ext cx="12230100" cy="741203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</p:pic>
    </p:spTree>
    <p:extLst>
      <p:ext uri="{BB962C8B-B14F-4D97-AF65-F5344CB8AC3E}">
        <p14:creationId xmlns:p14="http://schemas.microsoft.com/office/powerpoint/2010/main" val="85973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BDDA3-5811-437D-A470-61F1A0F69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95275"/>
            <a:ext cx="9191625" cy="3167063"/>
          </a:xfrm>
        </p:spPr>
        <p:txBody>
          <a:bodyPr/>
          <a:lstStyle/>
          <a:p>
            <a:r>
              <a:rPr lang="en-US" dirty="0"/>
              <a:t>Zzzz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38A3-E782-49E6-8B92-832DD44D4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4625" y="3602038"/>
            <a:ext cx="6762750" cy="1655762"/>
          </a:xfrm>
        </p:spPr>
        <p:txBody>
          <a:bodyPr/>
          <a:lstStyle/>
          <a:p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0EA6AF-510C-463B-90D1-EF73883DD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169" y="702633"/>
            <a:ext cx="8013662" cy="5519409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69349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3EBCE64-AFB1-4811-B8F9-0B8D4CB0140A}"/>
              </a:ext>
            </a:extLst>
          </p:cNvPr>
          <p:cNvSpPr/>
          <p:nvPr/>
        </p:nvSpPr>
        <p:spPr>
          <a:xfrm flipH="1">
            <a:off x="6724647" y="4467225"/>
            <a:ext cx="4181477" cy="2012057"/>
          </a:xfrm>
          <a:custGeom>
            <a:avLst/>
            <a:gdLst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10310578 w 11394183"/>
              <a:gd name="connsiteY294" fmla="*/ 1592525 h 3300883"/>
              <a:gd name="connsiteX295" fmla="*/ 9760429 w 11394183"/>
              <a:gd name="connsiteY295" fmla="*/ 1255034 h 3300883"/>
              <a:gd name="connsiteX296" fmla="*/ 9609464 w 11394183"/>
              <a:gd name="connsiteY296" fmla="*/ 1208583 h 3300883"/>
              <a:gd name="connsiteX297" fmla="*/ 6151074 w 11394183"/>
              <a:gd name="connsiteY297" fmla="*/ 1210034 h 3300883"/>
              <a:gd name="connsiteX298" fmla="*/ 3621696 w 11394183"/>
              <a:gd name="connsiteY298" fmla="*/ 1208583 h 3300883"/>
              <a:gd name="connsiteX299" fmla="*/ 3552745 w 11394183"/>
              <a:gd name="connsiteY299" fmla="*/ 1211486 h 3300883"/>
              <a:gd name="connsiteX300" fmla="*/ 3526616 w 11394183"/>
              <a:gd name="connsiteY300" fmla="*/ 1225276 h 3300883"/>
              <a:gd name="connsiteX301" fmla="*/ 3541858 w 11394183"/>
              <a:gd name="connsiteY301" fmla="*/ 1252131 h 3300883"/>
              <a:gd name="connsiteX302" fmla="*/ 3581050 w 11394183"/>
              <a:gd name="connsiteY302" fmla="*/ 1278984 h 3300883"/>
              <a:gd name="connsiteX303" fmla="*/ 4092007 w 11394183"/>
              <a:gd name="connsiteY303" fmla="*/ 2112917 h 3300883"/>
              <a:gd name="connsiteX304" fmla="*/ 4068782 w 11394183"/>
              <a:gd name="connsiteY304" fmla="*/ 2144852 h 3300883"/>
              <a:gd name="connsiteX305" fmla="*/ 3644195 w 11394183"/>
              <a:gd name="connsiteY305" fmla="*/ 2144127 h 3300883"/>
              <a:gd name="connsiteX306" fmla="*/ 3623147 w 11394183"/>
              <a:gd name="connsiteY306" fmla="*/ 2136142 h 3300883"/>
              <a:gd name="connsiteX307" fmla="*/ 3589760 w 11394183"/>
              <a:gd name="connsiteY307" fmla="*/ 2117998 h 3300883"/>
              <a:gd name="connsiteX308" fmla="*/ 3504842 w 11394183"/>
              <a:gd name="connsiteY308" fmla="*/ 2105660 h 3300883"/>
              <a:gd name="connsiteX309" fmla="*/ 3499037 w 11394183"/>
              <a:gd name="connsiteY309" fmla="*/ 2089693 h 3300883"/>
              <a:gd name="connsiteX310" fmla="*/ 3499037 w 11394183"/>
              <a:gd name="connsiteY310" fmla="*/ 1765989 h 3300883"/>
              <a:gd name="connsiteX311" fmla="*/ 3504842 w 11394183"/>
              <a:gd name="connsiteY311" fmla="*/ 1750022 h 3300883"/>
              <a:gd name="connsiteX312" fmla="*/ 3491053 w 11394183"/>
              <a:gd name="connsiteY312" fmla="*/ 1744216 h 3300883"/>
              <a:gd name="connsiteX313" fmla="*/ 3248639 w 11394183"/>
              <a:gd name="connsiteY313" fmla="*/ 1744942 h 3300883"/>
              <a:gd name="connsiteX314" fmla="*/ 3186220 w 11394183"/>
              <a:gd name="connsiteY314" fmla="*/ 1683975 h 3300883"/>
              <a:gd name="connsiteX315" fmla="*/ 3172431 w 11394183"/>
              <a:gd name="connsiteY315" fmla="*/ 1617928 h 3300883"/>
              <a:gd name="connsiteX316" fmla="*/ 3165898 w 11394183"/>
              <a:gd name="connsiteY316" fmla="*/ 1591074 h 3300883"/>
              <a:gd name="connsiteX317" fmla="*/ 3165898 w 11394183"/>
              <a:gd name="connsiteY317" fmla="*/ 1007539 h 3300883"/>
              <a:gd name="connsiteX318" fmla="*/ 3172375 w 11394183"/>
              <a:gd name="connsiteY318" fmla="*/ 980915 h 3300883"/>
              <a:gd name="connsiteX319" fmla="*/ 3171705 w 11394183"/>
              <a:gd name="connsiteY319" fmla="*/ 981410 h 3300883"/>
              <a:gd name="connsiteX320" fmla="*/ 3172431 w 11394183"/>
              <a:gd name="connsiteY320" fmla="*/ 980685 h 3300883"/>
              <a:gd name="connsiteX321" fmla="*/ 3172375 w 11394183"/>
              <a:gd name="connsiteY321" fmla="*/ 980915 h 3300883"/>
              <a:gd name="connsiteX322" fmla="*/ 3184225 w 11394183"/>
              <a:gd name="connsiteY322" fmla="*/ 972157 h 3300883"/>
              <a:gd name="connsiteX323" fmla="*/ 3200011 w 11394183"/>
              <a:gd name="connsiteY323" fmla="*/ 972701 h 3300883"/>
              <a:gd name="connsiteX324" fmla="*/ 3781369 w 11394183"/>
              <a:gd name="connsiteY324" fmla="*/ 972701 h 3300883"/>
              <a:gd name="connsiteX325" fmla="*/ 3809675 w 11394183"/>
              <a:gd name="connsiteY325" fmla="*/ 981410 h 3300883"/>
              <a:gd name="connsiteX326" fmla="*/ 3808949 w 11394183"/>
              <a:gd name="connsiteY326" fmla="*/ 980685 h 3300883"/>
              <a:gd name="connsiteX327" fmla="*/ 3813303 w 11394183"/>
              <a:gd name="connsiteY327" fmla="*/ 984314 h 3300883"/>
              <a:gd name="connsiteX328" fmla="*/ 3811127 w 11394183"/>
              <a:gd name="connsiteY328" fmla="*/ 986491 h 3300883"/>
              <a:gd name="connsiteX329" fmla="*/ 3831448 w 11394183"/>
              <a:gd name="connsiteY329" fmla="*/ 1017700 h 3300883"/>
              <a:gd name="connsiteX330" fmla="*/ 3912011 w 11394183"/>
              <a:gd name="connsiteY330" fmla="*/ 1017700 h 3300883"/>
              <a:gd name="connsiteX331" fmla="*/ 3919269 w 11394183"/>
              <a:gd name="connsiteY331" fmla="*/ 1010442 h 3300883"/>
              <a:gd name="connsiteX332" fmla="*/ 3926527 w 11394183"/>
              <a:gd name="connsiteY332" fmla="*/ 1002459 h 3300883"/>
              <a:gd name="connsiteX333" fmla="*/ 3928705 w 11394183"/>
              <a:gd name="connsiteY333" fmla="*/ 934960 h 3300883"/>
              <a:gd name="connsiteX334" fmla="*/ 3838706 w 11394183"/>
              <a:gd name="connsiteY334" fmla="*/ 922621 h 3300883"/>
              <a:gd name="connsiteX335" fmla="*/ 3790078 w 11394183"/>
              <a:gd name="connsiteY335" fmla="*/ 939315 h 3300883"/>
              <a:gd name="connsiteX336" fmla="*/ 3191301 w 11394183"/>
              <a:gd name="connsiteY336" fmla="*/ 939315 h 3300883"/>
              <a:gd name="connsiteX337" fmla="*/ 3141947 w 11394183"/>
              <a:gd name="connsiteY337" fmla="*/ 987217 h 3300883"/>
              <a:gd name="connsiteX338" fmla="*/ 3141947 w 11394183"/>
              <a:gd name="connsiteY338" fmla="*/ 1596881 h 3300883"/>
              <a:gd name="connsiteX339" fmla="*/ 3117271 w 11394183"/>
              <a:gd name="connsiteY339" fmla="*/ 1630267 h 3300883"/>
              <a:gd name="connsiteX340" fmla="*/ 3049046 w 11394183"/>
              <a:gd name="connsiteY340" fmla="*/ 1702846 h 3300883"/>
              <a:gd name="connsiteX341" fmla="*/ 3049773 w 11394183"/>
              <a:gd name="connsiteY341" fmla="*/ 1724619 h 3300883"/>
              <a:gd name="connsiteX342" fmla="*/ 3030176 w 11394183"/>
              <a:gd name="connsiteY342" fmla="*/ 1746393 h 3300883"/>
              <a:gd name="connsiteX343" fmla="*/ 2968483 w 11394183"/>
              <a:gd name="connsiteY343" fmla="*/ 1746393 h 3300883"/>
              <a:gd name="connsiteX344" fmla="*/ 2909695 w 11394183"/>
              <a:gd name="connsiteY344" fmla="*/ 1689782 h 3300883"/>
              <a:gd name="connsiteX345" fmla="*/ 2874131 w 11394183"/>
              <a:gd name="connsiteY345" fmla="*/ 1617928 h 3300883"/>
              <a:gd name="connsiteX346" fmla="*/ 2863970 w 11394183"/>
              <a:gd name="connsiteY346" fmla="*/ 1584542 h 3300883"/>
              <a:gd name="connsiteX347" fmla="*/ 2863970 w 11394183"/>
              <a:gd name="connsiteY347" fmla="*/ 535775 h 3300883"/>
              <a:gd name="connsiteX348" fmla="*/ 2871228 w 11394183"/>
              <a:gd name="connsiteY348" fmla="*/ 502389 h 3300883"/>
              <a:gd name="connsiteX349" fmla="*/ 2870501 w 11394183"/>
              <a:gd name="connsiteY349" fmla="*/ 503114 h 3300883"/>
              <a:gd name="connsiteX350" fmla="*/ 2906066 w 11394183"/>
              <a:gd name="connsiteY350" fmla="*/ 494405 h 3300883"/>
              <a:gd name="connsiteX351" fmla="*/ 3344443 w 11394183"/>
              <a:gd name="connsiteY351" fmla="*/ 495131 h 3300883"/>
              <a:gd name="connsiteX352" fmla="*/ 3378556 w 11394183"/>
              <a:gd name="connsiteY352" fmla="*/ 460293 h 3300883"/>
              <a:gd name="connsiteX353" fmla="*/ 3378556 w 11394183"/>
              <a:gd name="connsiteY353" fmla="*/ 206266 h 3300883"/>
              <a:gd name="connsiteX354" fmla="*/ 3393071 w 11394183"/>
              <a:gd name="connsiteY354" fmla="*/ 176509 h 3300883"/>
              <a:gd name="connsiteX355" fmla="*/ 3414845 w 11394183"/>
              <a:gd name="connsiteY355" fmla="*/ 154735 h 3300883"/>
              <a:gd name="connsiteX356" fmla="*/ 3417022 w 11394183"/>
              <a:gd name="connsiteY356" fmla="*/ 92317 h 3300883"/>
              <a:gd name="connsiteX357" fmla="*/ 3349523 w 11394183"/>
              <a:gd name="connsiteY357" fmla="*/ 62560 h 3300883"/>
              <a:gd name="connsiteX358" fmla="*/ 3300169 w 11394183"/>
              <a:gd name="connsiteY358" fmla="*/ 109736 h 3300883"/>
              <a:gd name="connsiteX359" fmla="*/ 3330653 w 11394183"/>
              <a:gd name="connsiteY359" fmla="*/ 180863 h 3300883"/>
              <a:gd name="connsiteX360" fmla="*/ 3352427 w 11394183"/>
              <a:gd name="connsiteY360" fmla="*/ 224411 h 3300883"/>
              <a:gd name="connsiteX361" fmla="*/ 3353153 w 11394183"/>
              <a:gd name="connsiteY361" fmla="*/ 438519 h 3300883"/>
              <a:gd name="connsiteX362" fmla="*/ 3319041 w 11394183"/>
              <a:gd name="connsiteY362" fmla="*/ 472632 h 3300883"/>
              <a:gd name="connsiteX363" fmla="*/ 2869050 w 11394183"/>
              <a:gd name="connsiteY363" fmla="*/ 471179 h 3300883"/>
              <a:gd name="connsiteX364" fmla="*/ 2825503 w 11394183"/>
              <a:gd name="connsiteY364" fmla="*/ 513276 h 3300883"/>
              <a:gd name="connsiteX365" fmla="*/ 2826955 w 11394183"/>
              <a:gd name="connsiteY365" fmla="*/ 1601961 h 3300883"/>
              <a:gd name="connsiteX366" fmla="*/ 2800100 w 11394183"/>
              <a:gd name="connsiteY366" fmla="*/ 1631719 h 3300883"/>
              <a:gd name="connsiteX367" fmla="*/ 2768891 w 11394183"/>
              <a:gd name="connsiteY367" fmla="*/ 1661476 h 3300883"/>
              <a:gd name="connsiteX368" fmla="*/ 2768891 w 11394183"/>
              <a:gd name="connsiteY368" fmla="*/ 1686878 h 3300883"/>
              <a:gd name="connsiteX369" fmla="*/ 2708650 w 11394183"/>
              <a:gd name="connsiteY369" fmla="*/ 1747845 h 3300883"/>
              <a:gd name="connsiteX370" fmla="*/ 2626636 w 11394183"/>
              <a:gd name="connsiteY370" fmla="*/ 1667282 h 3300883"/>
              <a:gd name="connsiteX371" fmla="*/ 2593976 w 11394183"/>
              <a:gd name="connsiteY371" fmla="*/ 1631719 h 3300883"/>
              <a:gd name="connsiteX372" fmla="*/ 2570751 w 11394183"/>
              <a:gd name="connsiteY372" fmla="*/ 1619380 h 3300883"/>
              <a:gd name="connsiteX373" fmla="*/ 2566396 w 11394183"/>
              <a:gd name="connsiteY373" fmla="*/ 1580914 h 3300883"/>
              <a:gd name="connsiteX374" fmla="*/ 2566396 w 11394183"/>
              <a:gd name="connsiteY374" fmla="*/ 137317 h 3300883"/>
              <a:gd name="connsiteX375" fmla="*/ 2573653 w 11394183"/>
              <a:gd name="connsiteY375" fmla="*/ 104655 h 3300883"/>
              <a:gd name="connsiteX376" fmla="*/ 2573653 w 11394183"/>
              <a:gd name="connsiteY376" fmla="*/ 105382 h 3300883"/>
              <a:gd name="connsiteX377" fmla="*/ 2580912 w 11394183"/>
              <a:gd name="connsiteY377" fmla="*/ 97398 h 3300883"/>
              <a:gd name="connsiteX378" fmla="*/ 2588896 w 11394183"/>
              <a:gd name="connsiteY378" fmla="*/ 40786 h 3300883"/>
              <a:gd name="connsiteX379" fmla="*/ 2529381 w 11394183"/>
              <a:gd name="connsiteY379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11174995 w 11394183"/>
              <a:gd name="connsiteY293" fmla="*/ 2114369 h 3300883"/>
              <a:gd name="connsiteX294" fmla="*/ 9760429 w 11394183"/>
              <a:gd name="connsiteY294" fmla="*/ 1255034 h 3300883"/>
              <a:gd name="connsiteX295" fmla="*/ 9609464 w 11394183"/>
              <a:gd name="connsiteY295" fmla="*/ 1208583 h 3300883"/>
              <a:gd name="connsiteX296" fmla="*/ 6151074 w 11394183"/>
              <a:gd name="connsiteY296" fmla="*/ 1210034 h 3300883"/>
              <a:gd name="connsiteX297" fmla="*/ 3621696 w 11394183"/>
              <a:gd name="connsiteY297" fmla="*/ 1208583 h 3300883"/>
              <a:gd name="connsiteX298" fmla="*/ 3552745 w 11394183"/>
              <a:gd name="connsiteY298" fmla="*/ 1211486 h 3300883"/>
              <a:gd name="connsiteX299" fmla="*/ 3526616 w 11394183"/>
              <a:gd name="connsiteY299" fmla="*/ 1225276 h 3300883"/>
              <a:gd name="connsiteX300" fmla="*/ 3541858 w 11394183"/>
              <a:gd name="connsiteY300" fmla="*/ 1252131 h 3300883"/>
              <a:gd name="connsiteX301" fmla="*/ 3581050 w 11394183"/>
              <a:gd name="connsiteY301" fmla="*/ 1278984 h 3300883"/>
              <a:gd name="connsiteX302" fmla="*/ 4092007 w 11394183"/>
              <a:gd name="connsiteY302" fmla="*/ 2112917 h 3300883"/>
              <a:gd name="connsiteX303" fmla="*/ 4068782 w 11394183"/>
              <a:gd name="connsiteY303" fmla="*/ 2144852 h 3300883"/>
              <a:gd name="connsiteX304" fmla="*/ 3644195 w 11394183"/>
              <a:gd name="connsiteY304" fmla="*/ 2144127 h 3300883"/>
              <a:gd name="connsiteX305" fmla="*/ 3623147 w 11394183"/>
              <a:gd name="connsiteY305" fmla="*/ 2136142 h 3300883"/>
              <a:gd name="connsiteX306" fmla="*/ 3589760 w 11394183"/>
              <a:gd name="connsiteY306" fmla="*/ 2117998 h 3300883"/>
              <a:gd name="connsiteX307" fmla="*/ 3504842 w 11394183"/>
              <a:gd name="connsiteY307" fmla="*/ 2105660 h 3300883"/>
              <a:gd name="connsiteX308" fmla="*/ 3499037 w 11394183"/>
              <a:gd name="connsiteY308" fmla="*/ 2089693 h 3300883"/>
              <a:gd name="connsiteX309" fmla="*/ 3499037 w 11394183"/>
              <a:gd name="connsiteY309" fmla="*/ 1765989 h 3300883"/>
              <a:gd name="connsiteX310" fmla="*/ 3504842 w 11394183"/>
              <a:gd name="connsiteY310" fmla="*/ 1750022 h 3300883"/>
              <a:gd name="connsiteX311" fmla="*/ 3491053 w 11394183"/>
              <a:gd name="connsiteY311" fmla="*/ 1744216 h 3300883"/>
              <a:gd name="connsiteX312" fmla="*/ 3248639 w 11394183"/>
              <a:gd name="connsiteY312" fmla="*/ 1744942 h 3300883"/>
              <a:gd name="connsiteX313" fmla="*/ 3186220 w 11394183"/>
              <a:gd name="connsiteY313" fmla="*/ 1683975 h 3300883"/>
              <a:gd name="connsiteX314" fmla="*/ 3172431 w 11394183"/>
              <a:gd name="connsiteY314" fmla="*/ 1617928 h 3300883"/>
              <a:gd name="connsiteX315" fmla="*/ 3165898 w 11394183"/>
              <a:gd name="connsiteY315" fmla="*/ 1591074 h 3300883"/>
              <a:gd name="connsiteX316" fmla="*/ 3165898 w 11394183"/>
              <a:gd name="connsiteY316" fmla="*/ 1007539 h 3300883"/>
              <a:gd name="connsiteX317" fmla="*/ 3172375 w 11394183"/>
              <a:gd name="connsiteY317" fmla="*/ 980915 h 3300883"/>
              <a:gd name="connsiteX318" fmla="*/ 3171705 w 11394183"/>
              <a:gd name="connsiteY318" fmla="*/ 981410 h 3300883"/>
              <a:gd name="connsiteX319" fmla="*/ 3172431 w 11394183"/>
              <a:gd name="connsiteY319" fmla="*/ 980685 h 3300883"/>
              <a:gd name="connsiteX320" fmla="*/ 3172375 w 11394183"/>
              <a:gd name="connsiteY320" fmla="*/ 980915 h 3300883"/>
              <a:gd name="connsiteX321" fmla="*/ 3184225 w 11394183"/>
              <a:gd name="connsiteY321" fmla="*/ 972157 h 3300883"/>
              <a:gd name="connsiteX322" fmla="*/ 3200011 w 11394183"/>
              <a:gd name="connsiteY322" fmla="*/ 972701 h 3300883"/>
              <a:gd name="connsiteX323" fmla="*/ 3781369 w 11394183"/>
              <a:gd name="connsiteY323" fmla="*/ 972701 h 3300883"/>
              <a:gd name="connsiteX324" fmla="*/ 3809675 w 11394183"/>
              <a:gd name="connsiteY324" fmla="*/ 981410 h 3300883"/>
              <a:gd name="connsiteX325" fmla="*/ 3808949 w 11394183"/>
              <a:gd name="connsiteY325" fmla="*/ 980685 h 3300883"/>
              <a:gd name="connsiteX326" fmla="*/ 3813303 w 11394183"/>
              <a:gd name="connsiteY326" fmla="*/ 984314 h 3300883"/>
              <a:gd name="connsiteX327" fmla="*/ 3811127 w 11394183"/>
              <a:gd name="connsiteY327" fmla="*/ 986491 h 3300883"/>
              <a:gd name="connsiteX328" fmla="*/ 3831448 w 11394183"/>
              <a:gd name="connsiteY328" fmla="*/ 1017700 h 3300883"/>
              <a:gd name="connsiteX329" fmla="*/ 3912011 w 11394183"/>
              <a:gd name="connsiteY329" fmla="*/ 1017700 h 3300883"/>
              <a:gd name="connsiteX330" fmla="*/ 3919269 w 11394183"/>
              <a:gd name="connsiteY330" fmla="*/ 1010442 h 3300883"/>
              <a:gd name="connsiteX331" fmla="*/ 3926527 w 11394183"/>
              <a:gd name="connsiteY331" fmla="*/ 1002459 h 3300883"/>
              <a:gd name="connsiteX332" fmla="*/ 3928705 w 11394183"/>
              <a:gd name="connsiteY332" fmla="*/ 934960 h 3300883"/>
              <a:gd name="connsiteX333" fmla="*/ 3838706 w 11394183"/>
              <a:gd name="connsiteY333" fmla="*/ 922621 h 3300883"/>
              <a:gd name="connsiteX334" fmla="*/ 3790078 w 11394183"/>
              <a:gd name="connsiteY334" fmla="*/ 939315 h 3300883"/>
              <a:gd name="connsiteX335" fmla="*/ 3191301 w 11394183"/>
              <a:gd name="connsiteY335" fmla="*/ 939315 h 3300883"/>
              <a:gd name="connsiteX336" fmla="*/ 3141947 w 11394183"/>
              <a:gd name="connsiteY336" fmla="*/ 987217 h 3300883"/>
              <a:gd name="connsiteX337" fmla="*/ 3141947 w 11394183"/>
              <a:gd name="connsiteY337" fmla="*/ 1596881 h 3300883"/>
              <a:gd name="connsiteX338" fmla="*/ 3117271 w 11394183"/>
              <a:gd name="connsiteY338" fmla="*/ 1630267 h 3300883"/>
              <a:gd name="connsiteX339" fmla="*/ 3049046 w 11394183"/>
              <a:gd name="connsiteY339" fmla="*/ 1702846 h 3300883"/>
              <a:gd name="connsiteX340" fmla="*/ 3049773 w 11394183"/>
              <a:gd name="connsiteY340" fmla="*/ 1724619 h 3300883"/>
              <a:gd name="connsiteX341" fmla="*/ 3030176 w 11394183"/>
              <a:gd name="connsiteY341" fmla="*/ 1746393 h 3300883"/>
              <a:gd name="connsiteX342" fmla="*/ 2968483 w 11394183"/>
              <a:gd name="connsiteY342" fmla="*/ 1746393 h 3300883"/>
              <a:gd name="connsiteX343" fmla="*/ 2909695 w 11394183"/>
              <a:gd name="connsiteY343" fmla="*/ 1689782 h 3300883"/>
              <a:gd name="connsiteX344" fmla="*/ 2874131 w 11394183"/>
              <a:gd name="connsiteY344" fmla="*/ 1617928 h 3300883"/>
              <a:gd name="connsiteX345" fmla="*/ 2863970 w 11394183"/>
              <a:gd name="connsiteY345" fmla="*/ 1584542 h 3300883"/>
              <a:gd name="connsiteX346" fmla="*/ 2863970 w 11394183"/>
              <a:gd name="connsiteY346" fmla="*/ 535775 h 3300883"/>
              <a:gd name="connsiteX347" fmla="*/ 2871228 w 11394183"/>
              <a:gd name="connsiteY347" fmla="*/ 502389 h 3300883"/>
              <a:gd name="connsiteX348" fmla="*/ 2870501 w 11394183"/>
              <a:gd name="connsiteY348" fmla="*/ 503114 h 3300883"/>
              <a:gd name="connsiteX349" fmla="*/ 2906066 w 11394183"/>
              <a:gd name="connsiteY349" fmla="*/ 494405 h 3300883"/>
              <a:gd name="connsiteX350" fmla="*/ 3344443 w 11394183"/>
              <a:gd name="connsiteY350" fmla="*/ 495131 h 3300883"/>
              <a:gd name="connsiteX351" fmla="*/ 3378556 w 11394183"/>
              <a:gd name="connsiteY351" fmla="*/ 460293 h 3300883"/>
              <a:gd name="connsiteX352" fmla="*/ 3378556 w 11394183"/>
              <a:gd name="connsiteY352" fmla="*/ 206266 h 3300883"/>
              <a:gd name="connsiteX353" fmla="*/ 3393071 w 11394183"/>
              <a:gd name="connsiteY353" fmla="*/ 176509 h 3300883"/>
              <a:gd name="connsiteX354" fmla="*/ 3414845 w 11394183"/>
              <a:gd name="connsiteY354" fmla="*/ 154735 h 3300883"/>
              <a:gd name="connsiteX355" fmla="*/ 3417022 w 11394183"/>
              <a:gd name="connsiteY355" fmla="*/ 92317 h 3300883"/>
              <a:gd name="connsiteX356" fmla="*/ 3349523 w 11394183"/>
              <a:gd name="connsiteY356" fmla="*/ 62560 h 3300883"/>
              <a:gd name="connsiteX357" fmla="*/ 3300169 w 11394183"/>
              <a:gd name="connsiteY357" fmla="*/ 109736 h 3300883"/>
              <a:gd name="connsiteX358" fmla="*/ 3330653 w 11394183"/>
              <a:gd name="connsiteY358" fmla="*/ 180863 h 3300883"/>
              <a:gd name="connsiteX359" fmla="*/ 3352427 w 11394183"/>
              <a:gd name="connsiteY359" fmla="*/ 224411 h 3300883"/>
              <a:gd name="connsiteX360" fmla="*/ 3353153 w 11394183"/>
              <a:gd name="connsiteY360" fmla="*/ 438519 h 3300883"/>
              <a:gd name="connsiteX361" fmla="*/ 3319041 w 11394183"/>
              <a:gd name="connsiteY361" fmla="*/ 472632 h 3300883"/>
              <a:gd name="connsiteX362" fmla="*/ 2869050 w 11394183"/>
              <a:gd name="connsiteY362" fmla="*/ 471179 h 3300883"/>
              <a:gd name="connsiteX363" fmla="*/ 2825503 w 11394183"/>
              <a:gd name="connsiteY363" fmla="*/ 513276 h 3300883"/>
              <a:gd name="connsiteX364" fmla="*/ 2826955 w 11394183"/>
              <a:gd name="connsiteY364" fmla="*/ 1601961 h 3300883"/>
              <a:gd name="connsiteX365" fmla="*/ 2800100 w 11394183"/>
              <a:gd name="connsiteY365" fmla="*/ 1631719 h 3300883"/>
              <a:gd name="connsiteX366" fmla="*/ 2768891 w 11394183"/>
              <a:gd name="connsiteY366" fmla="*/ 1661476 h 3300883"/>
              <a:gd name="connsiteX367" fmla="*/ 2768891 w 11394183"/>
              <a:gd name="connsiteY367" fmla="*/ 1686878 h 3300883"/>
              <a:gd name="connsiteX368" fmla="*/ 2708650 w 11394183"/>
              <a:gd name="connsiteY368" fmla="*/ 1747845 h 3300883"/>
              <a:gd name="connsiteX369" fmla="*/ 2626636 w 11394183"/>
              <a:gd name="connsiteY369" fmla="*/ 1667282 h 3300883"/>
              <a:gd name="connsiteX370" fmla="*/ 2593976 w 11394183"/>
              <a:gd name="connsiteY370" fmla="*/ 1631719 h 3300883"/>
              <a:gd name="connsiteX371" fmla="*/ 2570751 w 11394183"/>
              <a:gd name="connsiteY371" fmla="*/ 1619380 h 3300883"/>
              <a:gd name="connsiteX372" fmla="*/ 2566396 w 11394183"/>
              <a:gd name="connsiteY372" fmla="*/ 1580914 h 3300883"/>
              <a:gd name="connsiteX373" fmla="*/ 2566396 w 11394183"/>
              <a:gd name="connsiteY373" fmla="*/ 137317 h 3300883"/>
              <a:gd name="connsiteX374" fmla="*/ 2573653 w 11394183"/>
              <a:gd name="connsiteY374" fmla="*/ 104655 h 3300883"/>
              <a:gd name="connsiteX375" fmla="*/ 2573653 w 11394183"/>
              <a:gd name="connsiteY375" fmla="*/ 105382 h 3300883"/>
              <a:gd name="connsiteX376" fmla="*/ 2580912 w 11394183"/>
              <a:gd name="connsiteY376" fmla="*/ 97398 h 3300883"/>
              <a:gd name="connsiteX377" fmla="*/ 2588896 w 11394183"/>
              <a:gd name="connsiteY377" fmla="*/ 40786 h 3300883"/>
              <a:gd name="connsiteX378" fmla="*/ 2529381 w 11394183"/>
              <a:gd name="connsiteY378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54264 w 11394183"/>
              <a:gd name="connsiteY291" fmla="*/ 2298720 h 3300883"/>
              <a:gd name="connsiteX292" fmla="*/ 11394183 w 11394183"/>
              <a:gd name="connsiteY292" fmla="*/ 2251543 h 3300883"/>
              <a:gd name="connsiteX293" fmla="*/ 9760429 w 11394183"/>
              <a:gd name="connsiteY293" fmla="*/ 1255034 h 3300883"/>
              <a:gd name="connsiteX294" fmla="*/ 9609464 w 11394183"/>
              <a:gd name="connsiteY294" fmla="*/ 1208583 h 3300883"/>
              <a:gd name="connsiteX295" fmla="*/ 6151074 w 11394183"/>
              <a:gd name="connsiteY295" fmla="*/ 1210034 h 3300883"/>
              <a:gd name="connsiteX296" fmla="*/ 3621696 w 11394183"/>
              <a:gd name="connsiteY296" fmla="*/ 1208583 h 3300883"/>
              <a:gd name="connsiteX297" fmla="*/ 3552745 w 11394183"/>
              <a:gd name="connsiteY297" fmla="*/ 1211486 h 3300883"/>
              <a:gd name="connsiteX298" fmla="*/ 3526616 w 11394183"/>
              <a:gd name="connsiteY298" fmla="*/ 1225276 h 3300883"/>
              <a:gd name="connsiteX299" fmla="*/ 3541858 w 11394183"/>
              <a:gd name="connsiteY299" fmla="*/ 1252131 h 3300883"/>
              <a:gd name="connsiteX300" fmla="*/ 3581050 w 11394183"/>
              <a:gd name="connsiteY300" fmla="*/ 1278984 h 3300883"/>
              <a:gd name="connsiteX301" fmla="*/ 4092007 w 11394183"/>
              <a:gd name="connsiteY301" fmla="*/ 2112917 h 3300883"/>
              <a:gd name="connsiteX302" fmla="*/ 4068782 w 11394183"/>
              <a:gd name="connsiteY302" fmla="*/ 2144852 h 3300883"/>
              <a:gd name="connsiteX303" fmla="*/ 3644195 w 11394183"/>
              <a:gd name="connsiteY303" fmla="*/ 2144127 h 3300883"/>
              <a:gd name="connsiteX304" fmla="*/ 3623147 w 11394183"/>
              <a:gd name="connsiteY304" fmla="*/ 2136142 h 3300883"/>
              <a:gd name="connsiteX305" fmla="*/ 3589760 w 11394183"/>
              <a:gd name="connsiteY305" fmla="*/ 2117998 h 3300883"/>
              <a:gd name="connsiteX306" fmla="*/ 3504842 w 11394183"/>
              <a:gd name="connsiteY306" fmla="*/ 2105660 h 3300883"/>
              <a:gd name="connsiteX307" fmla="*/ 3499037 w 11394183"/>
              <a:gd name="connsiteY307" fmla="*/ 2089693 h 3300883"/>
              <a:gd name="connsiteX308" fmla="*/ 3499037 w 11394183"/>
              <a:gd name="connsiteY308" fmla="*/ 1765989 h 3300883"/>
              <a:gd name="connsiteX309" fmla="*/ 3504842 w 11394183"/>
              <a:gd name="connsiteY309" fmla="*/ 1750022 h 3300883"/>
              <a:gd name="connsiteX310" fmla="*/ 3491053 w 11394183"/>
              <a:gd name="connsiteY310" fmla="*/ 1744216 h 3300883"/>
              <a:gd name="connsiteX311" fmla="*/ 3248639 w 11394183"/>
              <a:gd name="connsiteY311" fmla="*/ 1744942 h 3300883"/>
              <a:gd name="connsiteX312" fmla="*/ 3186220 w 11394183"/>
              <a:gd name="connsiteY312" fmla="*/ 1683975 h 3300883"/>
              <a:gd name="connsiteX313" fmla="*/ 3172431 w 11394183"/>
              <a:gd name="connsiteY313" fmla="*/ 1617928 h 3300883"/>
              <a:gd name="connsiteX314" fmla="*/ 3165898 w 11394183"/>
              <a:gd name="connsiteY314" fmla="*/ 1591074 h 3300883"/>
              <a:gd name="connsiteX315" fmla="*/ 3165898 w 11394183"/>
              <a:gd name="connsiteY315" fmla="*/ 1007539 h 3300883"/>
              <a:gd name="connsiteX316" fmla="*/ 3172375 w 11394183"/>
              <a:gd name="connsiteY316" fmla="*/ 980915 h 3300883"/>
              <a:gd name="connsiteX317" fmla="*/ 3171705 w 11394183"/>
              <a:gd name="connsiteY317" fmla="*/ 981410 h 3300883"/>
              <a:gd name="connsiteX318" fmla="*/ 3172431 w 11394183"/>
              <a:gd name="connsiteY318" fmla="*/ 980685 h 3300883"/>
              <a:gd name="connsiteX319" fmla="*/ 3172375 w 11394183"/>
              <a:gd name="connsiteY319" fmla="*/ 980915 h 3300883"/>
              <a:gd name="connsiteX320" fmla="*/ 3184225 w 11394183"/>
              <a:gd name="connsiteY320" fmla="*/ 972157 h 3300883"/>
              <a:gd name="connsiteX321" fmla="*/ 3200011 w 11394183"/>
              <a:gd name="connsiteY321" fmla="*/ 972701 h 3300883"/>
              <a:gd name="connsiteX322" fmla="*/ 3781369 w 11394183"/>
              <a:gd name="connsiteY322" fmla="*/ 972701 h 3300883"/>
              <a:gd name="connsiteX323" fmla="*/ 3809675 w 11394183"/>
              <a:gd name="connsiteY323" fmla="*/ 981410 h 3300883"/>
              <a:gd name="connsiteX324" fmla="*/ 3808949 w 11394183"/>
              <a:gd name="connsiteY324" fmla="*/ 980685 h 3300883"/>
              <a:gd name="connsiteX325" fmla="*/ 3813303 w 11394183"/>
              <a:gd name="connsiteY325" fmla="*/ 984314 h 3300883"/>
              <a:gd name="connsiteX326" fmla="*/ 3811127 w 11394183"/>
              <a:gd name="connsiteY326" fmla="*/ 986491 h 3300883"/>
              <a:gd name="connsiteX327" fmla="*/ 3831448 w 11394183"/>
              <a:gd name="connsiteY327" fmla="*/ 1017700 h 3300883"/>
              <a:gd name="connsiteX328" fmla="*/ 3912011 w 11394183"/>
              <a:gd name="connsiteY328" fmla="*/ 1017700 h 3300883"/>
              <a:gd name="connsiteX329" fmla="*/ 3919269 w 11394183"/>
              <a:gd name="connsiteY329" fmla="*/ 1010442 h 3300883"/>
              <a:gd name="connsiteX330" fmla="*/ 3926527 w 11394183"/>
              <a:gd name="connsiteY330" fmla="*/ 1002459 h 3300883"/>
              <a:gd name="connsiteX331" fmla="*/ 3928705 w 11394183"/>
              <a:gd name="connsiteY331" fmla="*/ 934960 h 3300883"/>
              <a:gd name="connsiteX332" fmla="*/ 3838706 w 11394183"/>
              <a:gd name="connsiteY332" fmla="*/ 922621 h 3300883"/>
              <a:gd name="connsiteX333" fmla="*/ 3790078 w 11394183"/>
              <a:gd name="connsiteY333" fmla="*/ 939315 h 3300883"/>
              <a:gd name="connsiteX334" fmla="*/ 3191301 w 11394183"/>
              <a:gd name="connsiteY334" fmla="*/ 939315 h 3300883"/>
              <a:gd name="connsiteX335" fmla="*/ 3141947 w 11394183"/>
              <a:gd name="connsiteY335" fmla="*/ 987217 h 3300883"/>
              <a:gd name="connsiteX336" fmla="*/ 3141947 w 11394183"/>
              <a:gd name="connsiteY336" fmla="*/ 1596881 h 3300883"/>
              <a:gd name="connsiteX337" fmla="*/ 3117271 w 11394183"/>
              <a:gd name="connsiteY337" fmla="*/ 1630267 h 3300883"/>
              <a:gd name="connsiteX338" fmla="*/ 3049046 w 11394183"/>
              <a:gd name="connsiteY338" fmla="*/ 1702846 h 3300883"/>
              <a:gd name="connsiteX339" fmla="*/ 3049773 w 11394183"/>
              <a:gd name="connsiteY339" fmla="*/ 1724619 h 3300883"/>
              <a:gd name="connsiteX340" fmla="*/ 3030176 w 11394183"/>
              <a:gd name="connsiteY340" fmla="*/ 1746393 h 3300883"/>
              <a:gd name="connsiteX341" fmla="*/ 2968483 w 11394183"/>
              <a:gd name="connsiteY341" fmla="*/ 1746393 h 3300883"/>
              <a:gd name="connsiteX342" fmla="*/ 2909695 w 11394183"/>
              <a:gd name="connsiteY342" fmla="*/ 1689782 h 3300883"/>
              <a:gd name="connsiteX343" fmla="*/ 2874131 w 11394183"/>
              <a:gd name="connsiteY343" fmla="*/ 1617928 h 3300883"/>
              <a:gd name="connsiteX344" fmla="*/ 2863970 w 11394183"/>
              <a:gd name="connsiteY344" fmla="*/ 1584542 h 3300883"/>
              <a:gd name="connsiteX345" fmla="*/ 2863970 w 11394183"/>
              <a:gd name="connsiteY345" fmla="*/ 535775 h 3300883"/>
              <a:gd name="connsiteX346" fmla="*/ 2871228 w 11394183"/>
              <a:gd name="connsiteY346" fmla="*/ 502389 h 3300883"/>
              <a:gd name="connsiteX347" fmla="*/ 2870501 w 11394183"/>
              <a:gd name="connsiteY347" fmla="*/ 503114 h 3300883"/>
              <a:gd name="connsiteX348" fmla="*/ 2906066 w 11394183"/>
              <a:gd name="connsiteY348" fmla="*/ 494405 h 3300883"/>
              <a:gd name="connsiteX349" fmla="*/ 3344443 w 11394183"/>
              <a:gd name="connsiteY349" fmla="*/ 495131 h 3300883"/>
              <a:gd name="connsiteX350" fmla="*/ 3378556 w 11394183"/>
              <a:gd name="connsiteY350" fmla="*/ 460293 h 3300883"/>
              <a:gd name="connsiteX351" fmla="*/ 3378556 w 11394183"/>
              <a:gd name="connsiteY351" fmla="*/ 206266 h 3300883"/>
              <a:gd name="connsiteX352" fmla="*/ 3393071 w 11394183"/>
              <a:gd name="connsiteY352" fmla="*/ 176509 h 3300883"/>
              <a:gd name="connsiteX353" fmla="*/ 3414845 w 11394183"/>
              <a:gd name="connsiteY353" fmla="*/ 154735 h 3300883"/>
              <a:gd name="connsiteX354" fmla="*/ 3417022 w 11394183"/>
              <a:gd name="connsiteY354" fmla="*/ 92317 h 3300883"/>
              <a:gd name="connsiteX355" fmla="*/ 3349523 w 11394183"/>
              <a:gd name="connsiteY355" fmla="*/ 62560 h 3300883"/>
              <a:gd name="connsiteX356" fmla="*/ 3300169 w 11394183"/>
              <a:gd name="connsiteY356" fmla="*/ 109736 h 3300883"/>
              <a:gd name="connsiteX357" fmla="*/ 3330653 w 11394183"/>
              <a:gd name="connsiteY357" fmla="*/ 180863 h 3300883"/>
              <a:gd name="connsiteX358" fmla="*/ 3352427 w 11394183"/>
              <a:gd name="connsiteY358" fmla="*/ 224411 h 3300883"/>
              <a:gd name="connsiteX359" fmla="*/ 3353153 w 11394183"/>
              <a:gd name="connsiteY359" fmla="*/ 438519 h 3300883"/>
              <a:gd name="connsiteX360" fmla="*/ 3319041 w 11394183"/>
              <a:gd name="connsiteY360" fmla="*/ 472632 h 3300883"/>
              <a:gd name="connsiteX361" fmla="*/ 2869050 w 11394183"/>
              <a:gd name="connsiteY361" fmla="*/ 471179 h 3300883"/>
              <a:gd name="connsiteX362" fmla="*/ 2825503 w 11394183"/>
              <a:gd name="connsiteY362" fmla="*/ 513276 h 3300883"/>
              <a:gd name="connsiteX363" fmla="*/ 2826955 w 11394183"/>
              <a:gd name="connsiteY363" fmla="*/ 1601961 h 3300883"/>
              <a:gd name="connsiteX364" fmla="*/ 2800100 w 11394183"/>
              <a:gd name="connsiteY364" fmla="*/ 1631719 h 3300883"/>
              <a:gd name="connsiteX365" fmla="*/ 2768891 w 11394183"/>
              <a:gd name="connsiteY365" fmla="*/ 1661476 h 3300883"/>
              <a:gd name="connsiteX366" fmla="*/ 2768891 w 11394183"/>
              <a:gd name="connsiteY366" fmla="*/ 1686878 h 3300883"/>
              <a:gd name="connsiteX367" fmla="*/ 2708650 w 11394183"/>
              <a:gd name="connsiteY367" fmla="*/ 1747845 h 3300883"/>
              <a:gd name="connsiteX368" fmla="*/ 2626636 w 11394183"/>
              <a:gd name="connsiteY368" fmla="*/ 1667282 h 3300883"/>
              <a:gd name="connsiteX369" fmla="*/ 2593976 w 11394183"/>
              <a:gd name="connsiteY369" fmla="*/ 1631719 h 3300883"/>
              <a:gd name="connsiteX370" fmla="*/ 2570751 w 11394183"/>
              <a:gd name="connsiteY370" fmla="*/ 1619380 h 3300883"/>
              <a:gd name="connsiteX371" fmla="*/ 2566396 w 11394183"/>
              <a:gd name="connsiteY371" fmla="*/ 1580914 h 3300883"/>
              <a:gd name="connsiteX372" fmla="*/ 2566396 w 11394183"/>
              <a:gd name="connsiteY372" fmla="*/ 137317 h 3300883"/>
              <a:gd name="connsiteX373" fmla="*/ 2573653 w 11394183"/>
              <a:gd name="connsiteY373" fmla="*/ 104655 h 3300883"/>
              <a:gd name="connsiteX374" fmla="*/ 2573653 w 11394183"/>
              <a:gd name="connsiteY374" fmla="*/ 105382 h 3300883"/>
              <a:gd name="connsiteX375" fmla="*/ 2580912 w 11394183"/>
              <a:gd name="connsiteY375" fmla="*/ 97398 h 3300883"/>
              <a:gd name="connsiteX376" fmla="*/ 2588896 w 11394183"/>
              <a:gd name="connsiteY376" fmla="*/ 40786 h 3300883"/>
              <a:gd name="connsiteX377" fmla="*/ 2529381 w 11394183"/>
              <a:gd name="connsiteY377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0484767 w 11394183"/>
              <a:gd name="connsiteY290" fmla="*/ 2822015 h 3300883"/>
              <a:gd name="connsiteX291" fmla="*/ 11394183 w 11394183"/>
              <a:gd name="connsiteY291" fmla="*/ 2251543 h 3300883"/>
              <a:gd name="connsiteX292" fmla="*/ 9760429 w 11394183"/>
              <a:gd name="connsiteY292" fmla="*/ 1255034 h 3300883"/>
              <a:gd name="connsiteX293" fmla="*/ 9609464 w 11394183"/>
              <a:gd name="connsiteY293" fmla="*/ 1208583 h 3300883"/>
              <a:gd name="connsiteX294" fmla="*/ 6151074 w 11394183"/>
              <a:gd name="connsiteY294" fmla="*/ 1210034 h 3300883"/>
              <a:gd name="connsiteX295" fmla="*/ 3621696 w 11394183"/>
              <a:gd name="connsiteY295" fmla="*/ 1208583 h 3300883"/>
              <a:gd name="connsiteX296" fmla="*/ 3552745 w 11394183"/>
              <a:gd name="connsiteY296" fmla="*/ 1211486 h 3300883"/>
              <a:gd name="connsiteX297" fmla="*/ 3526616 w 11394183"/>
              <a:gd name="connsiteY297" fmla="*/ 1225276 h 3300883"/>
              <a:gd name="connsiteX298" fmla="*/ 3541858 w 11394183"/>
              <a:gd name="connsiteY298" fmla="*/ 1252131 h 3300883"/>
              <a:gd name="connsiteX299" fmla="*/ 3581050 w 11394183"/>
              <a:gd name="connsiteY299" fmla="*/ 1278984 h 3300883"/>
              <a:gd name="connsiteX300" fmla="*/ 4092007 w 11394183"/>
              <a:gd name="connsiteY300" fmla="*/ 2112917 h 3300883"/>
              <a:gd name="connsiteX301" fmla="*/ 4068782 w 11394183"/>
              <a:gd name="connsiteY301" fmla="*/ 2144852 h 3300883"/>
              <a:gd name="connsiteX302" fmla="*/ 3644195 w 11394183"/>
              <a:gd name="connsiteY302" fmla="*/ 2144127 h 3300883"/>
              <a:gd name="connsiteX303" fmla="*/ 3623147 w 11394183"/>
              <a:gd name="connsiteY303" fmla="*/ 2136142 h 3300883"/>
              <a:gd name="connsiteX304" fmla="*/ 3589760 w 11394183"/>
              <a:gd name="connsiteY304" fmla="*/ 2117998 h 3300883"/>
              <a:gd name="connsiteX305" fmla="*/ 3504842 w 11394183"/>
              <a:gd name="connsiteY305" fmla="*/ 2105660 h 3300883"/>
              <a:gd name="connsiteX306" fmla="*/ 3499037 w 11394183"/>
              <a:gd name="connsiteY306" fmla="*/ 2089693 h 3300883"/>
              <a:gd name="connsiteX307" fmla="*/ 3499037 w 11394183"/>
              <a:gd name="connsiteY307" fmla="*/ 1765989 h 3300883"/>
              <a:gd name="connsiteX308" fmla="*/ 3504842 w 11394183"/>
              <a:gd name="connsiteY308" fmla="*/ 1750022 h 3300883"/>
              <a:gd name="connsiteX309" fmla="*/ 3491053 w 11394183"/>
              <a:gd name="connsiteY309" fmla="*/ 1744216 h 3300883"/>
              <a:gd name="connsiteX310" fmla="*/ 3248639 w 11394183"/>
              <a:gd name="connsiteY310" fmla="*/ 1744942 h 3300883"/>
              <a:gd name="connsiteX311" fmla="*/ 3186220 w 11394183"/>
              <a:gd name="connsiteY311" fmla="*/ 1683975 h 3300883"/>
              <a:gd name="connsiteX312" fmla="*/ 3172431 w 11394183"/>
              <a:gd name="connsiteY312" fmla="*/ 1617928 h 3300883"/>
              <a:gd name="connsiteX313" fmla="*/ 3165898 w 11394183"/>
              <a:gd name="connsiteY313" fmla="*/ 1591074 h 3300883"/>
              <a:gd name="connsiteX314" fmla="*/ 3165898 w 11394183"/>
              <a:gd name="connsiteY314" fmla="*/ 1007539 h 3300883"/>
              <a:gd name="connsiteX315" fmla="*/ 3172375 w 11394183"/>
              <a:gd name="connsiteY315" fmla="*/ 980915 h 3300883"/>
              <a:gd name="connsiteX316" fmla="*/ 3171705 w 11394183"/>
              <a:gd name="connsiteY316" fmla="*/ 981410 h 3300883"/>
              <a:gd name="connsiteX317" fmla="*/ 3172431 w 11394183"/>
              <a:gd name="connsiteY317" fmla="*/ 980685 h 3300883"/>
              <a:gd name="connsiteX318" fmla="*/ 3172375 w 11394183"/>
              <a:gd name="connsiteY318" fmla="*/ 980915 h 3300883"/>
              <a:gd name="connsiteX319" fmla="*/ 3184225 w 11394183"/>
              <a:gd name="connsiteY319" fmla="*/ 972157 h 3300883"/>
              <a:gd name="connsiteX320" fmla="*/ 3200011 w 11394183"/>
              <a:gd name="connsiteY320" fmla="*/ 972701 h 3300883"/>
              <a:gd name="connsiteX321" fmla="*/ 3781369 w 11394183"/>
              <a:gd name="connsiteY321" fmla="*/ 972701 h 3300883"/>
              <a:gd name="connsiteX322" fmla="*/ 3809675 w 11394183"/>
              <a:gd name="connsiteY322" fmla="*/ 981410 h 3300883"/>
              <a:gd name="connsiteX323" fmla="*/ 3808949 w 11394183"/>
              <a:gd name="connsiteY323" fmla="*/ 980685 h 3300883"/>
              <a:gd name="connsiteX324" fmla="*/ 3813303 w 11394183"/>
              <a:gd name="connsiteY324" fmla="*/ 984314 h 3300883"/>
              <a:gd name="connsiteX325" fmla="*/ 3811127 w 11394183"/>
              <a:gd name="connsiteY325" fmla="*/ 986491 h 3300883"/>
              <a:gd name="connsiteX326" fmla="*/ 3831448 w 11394183"/>
              <a:gd name="connsiteY326" fmla="*/ 1017700 h 3300883"/>
              <a:gd name="connsiteX327" fmla="*/ 3912011 w 11394183"/>
              <a:gd name="connsiteY327" fmla="*/ 1017700 h 3300883"/>
              <a:gd name="connsiteX328" fmla="*/ 3919269 w 11394183"/>
              <a:gd name="connsiteY328" fmla="*/ 1010442 h 3300883"/>
              <a:gd name="connsiteX329" fmla="*/ 3926527 w 11394183"/>
              <a:gd name="connsiteY329" fmla="*/ 1002459 h 3300883"/>
              <a:gd name="connsiteX330" fmla="*/ 3928705 w 11394183"/>
              <a:gd name="connsiteY330" fmla="*/ 934960 h 3300883"/>
              <a:gd name="connsiteX331" fmla="*/ 3838706 w 11394183"/>
              <a:gd name="connsiteY331" fmla="*/ 922621 h 3300883"/>
              <a:gd name="connsiteX332" fmla="*/ 3790078 w 11394183"/>
              <a:gd name="connsiteY332" fmla="*/ 939315 h 3300883"/>
              <a:gd name="connsiteX333" fmla="*/ 3191301 w 11394183"/>
              <a:gd name="connsiteY333" fmla="*/ 939315 h 3300883"/>
              <a:gd name="connsiteX334" fmla="*/ 3141947 w 11394183"/>
              <a:gd name="connsiteY334" fmla="*/ 987217 h 3300883"/>
              <a:gd name="connsiteX335" fmla="*/ 3141947 w 11394183"/>
              <a:gd name="connsiteY335" fmla="*/ 1596881 h 3300883"/>
              <a:gd name="connsiteX336" fmla="*/ 3117271 w 11394183"/>
              <a:gd name="connsiteY336" fmla="*/ 1630267 h 3300883"/>
              <a:gd name="connsiteX337" fmla="*/ 3049046 w 11394183"/>
              <a:gd name="connsiteY337" fmla="*/ 1702846 h 3300883"/>
              <a:gd name="connsiteX338" fmla="*/ 3049773 w 11394183"/>
              <a:gd name="connsiteY338" fmla="*/ 1724619 h 3300883"/>
              <a:gd name="connsiteX339" fmla="*/ 3030176 w 11394183"/>
              <a:gd name="connsiteY339" fmla="*/ 1746393 h 3300883"/>
              <a:gd name="connsiteX340" fmla="*/ 2968483 w 11394183"/>
              <a:gd name="connsiteY340" fmla="*/ 1746393 h 3300883"/>
              <a:gd name="connsiteX341" fmla="*/ 2909695 w 11394183"/>
              <a:gd name="connsiteY341" fmla="*/ 1689782 h 3300883"/>
              <a:gd name="connsiteX342" fmla="*/ 2874131 w 11394183"/>
              <a:gd name="connsiteY342" fmla="*/ 1617928 h 3300883"/>
              <a:gd name="connsiteX343" fmla="*/ 2863970 w 11394183"/>
              <a:gd name="connsiteY343" fmla="*/ 1584542 h 3300883"/>
              <a:gd name="connsiteX344" fmla="*/ 2863970 w 11394183"/>
              <a:gd name="connsiteY344" fmla="*/ 535775 h 3300883"/>
              <a:gd name="connsiteX345" fmla="*/ 2871228 w 11394183"/>
              <a:gd name="connsiteY345" fmla="*/ 502389 h 3300883"/>
              <a:gd name="connsiteX346" fmla="*/ 2870501 w 11394183"/>
              <a:gd name="connsiteY346" fmla="*/ 503114 h 3300883"/>
              <a:gd name="connsiteX347" fmla="*/ 2906066 w 11394183"/>
              <a:gd name="connsiteY347" fmla="*/ 494405 h 3300883"/>
              <a:gd name="connsiteX348" fmla="*/ 3344443 w 11394183"/>
              <a:gd name="connsiteY348" fmla="*/ 495131 h 3300883"/>
              <a:gd name="connsiteX349" fmla="*/ 3378556 w 11394183"/>
              <a:gd name="connsiteY349" fmla="*/ 460293 h 3300883"/>
              <a:gd name="connsiteX350" fmla="*/ 3378556 w 11394183"/>
              <a:gd name="connsiteY350" fmla="*/ 206266 h 3300883"/>
              <a:gd name="connsiteX351" fmla="*/ 3393071 w 11394183"/>
              <a:gd name="connsiteY351" fmla="*/ 176509 h 3300883"/>
              <a:gd name="connsiteX352" fmla="*/ 3414845 w 11394183"/>
              <a:gd name="connsiteY352" fmla="*/ 154735 h 3300883"/>
              <a:gd name="connsiteX353" fmla="*/ 3417022 w 11394183"/>
              <a:gd name="connsiteY353" fmla="*/ 92317 h 3300883"/>
              <a:gd name="connsiteX354" fmla="*/ 3349523 w 11394183"/>
              <a:gd name="connsiteY354" fmla="*/ 62560 h 3300883"/>
              <a:gd name="connsiteX355" fmla="*/ 3300169 w 11394183"/>
              <a:gd name="connsiteY355" fmla="*/ 109736 h 3300883"/>
              <a:gd name="connsiteX356" fmla="*/ 3330653 w 11394183"/>
              <a:gd name="connsiteY356" fmla="*/ 180863 h 3300883"/>
              <a:gd name="connsiteX357" fmla="*/ 3352427 w 11394183"/>
              <a:gd name="connsiteY357" fmla="*/ 224411 h 3300883"/>
              <a:gd name="connsiteX358" fmla="*/ 3353153 w 11394183"/>
              <a:gd name="connsiteY358" fmla="*/ 438519 h 3300883"/>
              <a:gd name="connsiteX359" fmla="*/ 3319041 w 11394183"/>
              <a:gd name="connsiteY359" fmla="*/ 472632 h 3300883"/>
              <a:gd name="connsiteX360" fmla="*/ 2869050 w 11394183"/>
              <a:gd name="connsiteY360" fmla="*/ 471179 h 3300883"/>
              <a:gd name="connsiteX361" fmla="*/ 2825503 w 11394183"/>
              <a:gd name="connsiteY361" fmla="*/ 513276 h 3300883"/>
              <a:gd name="connsiteX362" fmla="*/ 2826955 w 11394183"/>
              <a:gd name="connsiteY362" fmla="*/ 1601961 h 3300883"/>
              <a:gd name="connsiteX363" fmla="*/ 2800100 w 11394183"/>
              <a:gd name="connsiteY363" fmla="*/ 1631719 h 3300883"/>
              <a:gd name="connsiteX364" fmla="*/ 2768891 w 11394183"/>
              <a:gd name="connsiteY364" fmla="*/ 1661476 h 3300883"/>
              <a:gd name="connsiteX365" fmla="*/ 2768891 w 11394183"/>
              <a:gd name="connsiteY365" fmla="*/ 1686878 h 3300883"/>
              <a:gd name="connsiteX366" fmla="*/ 2708650 w 11394183"/>
              <a:gd name="connsiteY366" fmla="*/ 1747845 h 3300883"/>
              <a:gd name="connsiteX367" fmla="*/ 2626636 w 11394183"/>
              <a:gd name="connsiteY367" fmla="*/ 1667282 h 3300883"/>
              <a:gd name="connsiteX368" fmla="*/ 2593976 w 11394183"/>
              <a:gd name="connsiteY368" fmla="*/ 1631719 h 3300883"/>
              <a:gd name="connsiteX369" fmla="*/ 2570751 w 11394183"/>
              <a:gd name="connsiteY369" fmla="*/ 1619380 h 3300883"/>
              <a:gd name="connsiteX370" fmla="*/ 2566396 w 11394183"/>
              <a:gd name="connsiteY370" fmla="*/ 1580914 h 3300883"/>
              <a:gd name="connsiteX371" fmla="*/ 2566396 w 11394183"/>
              <a:gd name="connsiteY371" fmla="*/ 137317 h 3300883"/>
              <a:gd name="connsiteX372" fmla="*/ 2573653 w 11394183"/>
              <a:gd name="connsiteY372" fmla="*/ 104655 h 3300883"/>
              <a:gd name="connsiteX373" fmla="*/ 2573653 w 11394183"/>
              <a:gd name="connsiteY373" fmla="*/ 105382 h 3300883"/>
              <a:gd name="connsiteX374" fmla="*/ 2580912 w 11394183"/>
              <a:gd name="connsiteY374" fmla="*/ 97398 h 3300883"/>
              <a:gd name="connsiteX375" fmla="*/ 2588896 w 11394183"/>
              <a:gd name="connsiteY375" fmla="*/ 40786 h 3300883"/>
              <a:gd name="connsiteX376" fmla="*/ 2529381 w 11394183"/>
              <a:gd name="connsiteY376" fmla="*/ 142 h 3300883"/>
              <a:gd name="connsiteX0" fmla="*/ 3168075 w 11394183"/>
              <a:gd name="connsiteY0" fmla="*/ 3011446 h 3300883"/>
              <a:gd name="connsiteX1" fmla="*/ 3141946 w 11394183"/>
              <a:gd name="connsiteY1" fmla="*/ 3047736 h 3300883"/>
              <a:gd name="connsiteX2" fmla="*/ 3141946 w 11394183"/>
              <a:gd name="connsiteY2" fmla="*/ 3300883 h 3300883"/>
              <a:gd name="connsiteX3" fmla="*/ 3165898 w 11394183"/>
              <a:gd name="connsiteY3" fmla="*/ 3300883 h 3300883"/>
              <a:gd name="connsiteX4" fmla="*/ 3165898 w 11394183"/>
              <a:gd name="connsiteY4" fmla="*/ 3029591 h 3300883"/>
              <a:gd name="connsiteX5" fmla="*/ 3168075 w 11394183"/>
              <a:gd name="connsiteY5" fmla="*/ 3011446 h 3300883"/>
              <a:gd name="connsiteX6" fmla="*/ 2591366 w 11394183"/>
              <a:gd name="connsiteY6" fmla="*/ 3007317 h 3300883"/>
              <a:gd name="connsiteX7" fmla="*/ 2577282 w 11394183"/>
              <a:gd name="connsiteY7" fmla="*/ 3041202 h 3300883"/>
              <a:gd name="connsiteX8" fmla="*/ 2577491 w 11394183"/>
              <a:gd name="connsiteY8" fmla="*/ 3300883 h 3300883"/>
              <a:gd name="connsiteX9" fmla="*/ 2606313 w 11394183"/>
              <a:gd name="connsiteY9" fmla="*/ 3300883 h 3300883"/>
              <a:gd name="connsiteX10" fmla="*/ 2606313 w 11394183"/>
              <a:gd name="connsiteY10" fmla="*/ 3041928 h 3300883"/>
              <a:gd name="connsiteX11" fmla="*/ 2610667 w 11394183"/>
              <a:gd name="connsiteY11" fmla="*/ 3013622 h 3300883"/>
              <a:gd name="connsiteX12" fmla="*/ 2591366 w 11394183"/>
              <a:gd name="connsiteY12" fmla="*/ 3007317 h 3300883"/>
              <a:gd name="connsiteX13" fmla="*/ 2903083 w 11394183"/>
              <a:gd name="connsiteY13" fmla="*/ 3005447 h 3300883"/>
              <a:gd name="connsiteX14" fmla="*/ 2887195 w 11394183"/>
              <a:gd name="connsiteY14" fmla="*/ 3009994 h 3300883"/>
              <a:gd name="connsiteX15" fmla="*/ 2877033 w 11394183"/>
              <a:gd name="connsiteY15" fmla="*/ 3048460 h 3300883"/>
              <a:gd name="connsiteX16" fmla="*/ 2877033 w 11394183"/>
              <a:gd name="connsiteY16" fmla="*/ 3300883 h 3300883"/>
              <a:gd name="connsiteX17" fmla="*/ 2924210 w 11394183"/>
              <a:gd name="connsiteY17" fmla="*/ 3300883 h 3300883"/>
              <a:gd name="connsiteX18" fmla="*/ 2924210 w 11394183"/>
              <a:gd name="connsiteY18" fmla="*/ 3039025 h 3300883"/>
              <a:gd name="connsiteX19" fmla="*/ 2903083 w 11394183"/>
              <a:gd name="connsiteY19" fmla="*/ 3005447 h 3300883"/>
              <a:gd name="connsiteX20" fmla="*/ 1413840 w 11394183"/>
              <a:gd name="connsiteY20" fmla="*/ 2870642 h 3300883"/>
              <a:gd name="connsiteX21" fmla="*/ 1414566 w 11394183"/>
              <a:gd name="connsiteY21" fmla="*/ 2874271 h 3300883"/>
              <a:gd name="connsiteX22" fmla="*/ 1228038 w 11394183"/>
              <a:gd name="connsiteY22" fmla="*/ 2874271 h 3300883"/>
              <a:gd name="connsiteX23" fmla="*/ 1228038 w 11394183"/>
              <a:gd name="connsiteY23" fmla="*/ 2870642 h 3300883"/>
              <a:gd name="connsiteX24" fmla="*/ 1413840 w 11394183"/>
              <a:gd name="connsiteY24" fmla="*/ 2870642 h 3300883"/>
              <a:gd name="connsiteX25" fmla="*/ 3635032 w 11394183"/>
              <a:gd name="connsiteY25" fmla="*/ 2179418 h 3300883"/>
              <a:gd name="connsiteX26" fmla="*/ 3649275 w 11394183"/>
              <a:gd name="connsiteY26" fmla="*/ 2179690 h 3300883"/>
              <a:gd name="connsiteX27" fmla="*/ 4079669 w 11394183"/>
              <a:gd name="connsiteY27" fmla="*/ 2179690 h 3300883"/>
              <a:gd name="connsiteX28" fmla="*/ 4093459 w 11394183"/>
              <a:gd name="connsiteY28" fmla="*/ 2186222 h 3300883"/>
              <a:gd name="connsiteX29" fmla="*/ 3622421 w 11394183"/>
              <a:gd name="connsiteY29" fmla="*/ 2186222 h 3300883"/>
              <a:gd name="connsiteX30" fmla="*/ 3624598 w 11394183"/>
              <a:gd name="connsiteY30" fmla="*/ 2190577 h 3300883"/>
              <a:gd name="connsiteX31" fmla="*/ 4062975 w 11394183"/>
              <a:gd name="connsiteY31" fmla="*/ 2190577 h 3300883"/>
              <a:gd name="connsiteX32" fmla="*/ 4102168 w 11394183"/>
              <a:gd name="connsiteY32" fmla="*/ 2228318 h 3300883"/>
              <a:gd name="connsiteX33" fmla="*/ 4093459 w 11394183"/>
              <a:gd name="connsiteY33" fmla="*/ 2416298 h 3300883"/>
              <a:gd name="connsiteX34" fmla="*/ 4059347 w 11394183"/>
              <a:gd name="connsiteY34" fmla="*/ 2447507 h 3300883"/>
              <a:gd name="connsiteX35" fmla="*/ 3650000 w 11394183"/>
              <a:gd name="connsiteY35" fmla="*/ 2447507 h 3300883"/>
              <a:gd name="connsiteX36" fmla="*/ 3621696 w 11394183"/>
              <a:gd name="connsiteY36" fmla="*/ 2418475 h 3300883"/>
              <a:gd name="connsiteX37" fmla="*/ 3598470 w 11394183"/>
              <a:gd name="connsiteY37" fmla="*/ 2396702 h 3300883"/>
              <a:gd name="connsiteX38" fmla="*/ 3504842 w 11394183"/>
              <a:gd name="connsiteY38" fmla="*/ 2387266 h 3300883"/>
              <a:gd name="connsiteX39" fmla="*/ 3506294 w 11394183"/>
              <a:gd name="connsiteY39" fmla="*/ 2251543 h 3300883"/>
              <a:gd name="connsiteX40" fmla="*/ 3618791 w 11394183"/>
              <a:gd name="connsiteY40" fmla="*/ 2250818 h 3300883"/>
              <a:gd name="connsiteX41" fmla="*/ 3620969 w 11394183"/>
              <a:gd name="connsiteY41" fmla="*/ 2195657 h 3300883"/>
              <a:gd name="connsiteX42" fmla="*/ 3622421 w 11394183"/>
              <a:gd name="connsiteY42" fmla="*/ 2186222 h 3300883"/>
              <a:gd name="connsiteX43" fmla="*/ 3635032 w 11394183"/>
              <a:gd name="connsiteY43" fmla="*/ 2179418 h 3300883"/>
              <a:gd name="connsiteX44" fmla="*/ 76208 w 11394183"/>
              <a:gd name="connsiteY44" fmla="*/ 1218744 h 3300883"/>
              <a:gd name="connsiteX45" fmla="*/ 0 w 11394183"/>
              <a:gd name="connsiteY45" fmla="*/ 1294951 h 3300883"/>
              <a:gd name="connsiteX46" fmla="*/ 0 w 11394183"/>
              <a:gd name="connsiteY46" fmla="*/ 1338499 h 3300883"/>
              <a:gd name="connsiteX47" fmla="*/ 0 w 11394183"/>
              <a:gd name="connsiteY47" fmla="*/ 3206684 h 3300883"/>
              <a:gd name="connsiteX48" fmla="*/ 1452 w 11394183"/>
              <a:gd name="connsiteY48" fmla="*/ 3264747 h 3300883"/>
              <a:gd name="connsiteX49" fmla="*/ 5988 w 11394183"/>
              <a:gd name="connsiteY49" fmla="*/ 3287337 h 3300883"/>
              <a:gd name="connsiteX50" fmla="*/ 19459 w 11394183"/>
              <a:gd name="connsiteY50" fmla="*/ 3300883 h 3300883"/>
              <a:gd name="connsiteX51" fmla="*/ 25633 w 11394183"/>
              <a:gd name="connsiteY51" fmla="*/ 3300883 h 3300883"/>
              <a:gd name="connsiteX52" fmla="*/ 26219 w 11394183"/>
              <a:gd name="connsiteY52" fmla="*/ 3300311 h 3300883"/>
              <a:gd name="connsiteX53" fmla="*/ 26699 w 11394183"/>
              <a:gd name="connsiteY53" fmla="*/ 3300883 h 3300883"/>
              <a:gd name="connsiteX54" fmla="*/ 1001629 w 11394183"/>
              <a:gd name="connsiteY54" fmla="*/ 3300883 h 3300883"/>
              <a:gd name="connsiteX55" fmla="*/ 1038606 w 11394183"/>
              <a:gd name="connsiteY55" fmla="*/ 3290150 h 3300883"/>
              <a:gd name="connsiteX56" fmla="*/ 997236 w 11394183"/>
              <a:gd name="connsiteY56" fmla="*/ 3251683 h 3300883"/>
              <a:gd name="connsiteX57" fmla="*/ 706920 w 11394183"/>
              <a:gd name="connsiteY57" fmla="*/ 2937416 h 3300883"/>
              <a:gd name="connsiteX58" fmla="*/ 566116 w 11394183"/>
              <a:gd name="connsiteY58" fmla="*/ 2610810 h 3300883"/>
              <a:gd name="connsiteX59" fmla="*/ 553779 w 11394183"/>
              <a:gd name="connsiteY59" fmla="*/ 2577424 h 3300883"/>
              <a:gd name="connsiteX60" fmla="*/ 545795 w 11394183"/>
              <a:gd name="connsiteY60" fmla="*/ 2556376 h 3300883"/>
              <a:gd name="connsiteX61" fmla="*/ 521117 w 11394183"/>
              <a:gd name="connsiteY61" fmla="*/ 2426459 h 3300883"/>
              <a:gd name="connsiteX62" fmla="*/ 528376 w 11394183"/>
              <a:gd name="connsiteY62" fmla="*/ 2095499 h 3300883"/>
              <a:gd name="connsiteX63" fmla="*/ 538537 w 11394183"/>
              <a:gd name="connsiteY63" fmla="*/ 2069371 h 3300883"/>
              <a:gd name="connsiteX64" fmla="*/ 538537 w 11394183"/>
              <a:gd name="connsiteY64" fmla="*/ 2066467 h 3300883"/>
              <a:gd name="connsiteX65" fmla="*/ 593697 w 11394183"/>
              <a:gd name="connsiteY65" fmla="*/ 1850181 h 3300883"/>
              <a:gd name="connsiteX66" fmla="*/ 880384 w 11394183"/>
              <a:gd name="connsiteY66" fmla="*/ 1419788 h 3300883"/>
              <a:gd name="connsiteX67" fmla="*/ 909415 w 11394183"/>
              <a:gd name="connsiteY67" fmla="*/ 1403095 h 3300883"/>
              <a:gd name="connsiteX68" fmla="*/ 981269 w 11394183"/>
              <a:gd name="connsiteY68" fmla="*/ 1331967 h 3300883"/>
              <a:gd name="connsiteX69" fmla="*/ 1085057 w 11394183"/>
              <a:gd name="connsiteY69" fmla="*/ 1260114 h 3300883"/>
              <a:gd name="connsiteX70" fmla="*/ 1107556 w 11394183"/>
              <a:gd name="connsiteY70" fmla="*/ 1230357 h 3300883"/>
              <a:gd name="connsiteX71" fmla="*/ 1066912 w 11394183"/>
              <a:gd name="connsiteY71" fmla="*/ 1219469 h 3300883"/>
              <a:gd name="connsiteX72" fmla="*/ 76208 w 11394183"/>
              <a:gd name="connsiteY72" fmla="*/ 1218744 h 3300883"/>
              <a:gd name="connsiteX73" fmla="*/ 2529381 w 11394183"/>
              <a:gd name="connsiteY73" fmla="*/ 142 h 3300883"/>
              <a:gd name="connsiteX74" fmla="*/ 2466963 w 11394183"/>
              <a:gd name="connsiteY74" fmla="*/ 46592 h 3300883"/>
              <a:gd name="connsiteX75" fmla="*/ 2497445 w 11394183"/>
              <a:gd name="connsiteY75" fmla="*/ 111914 h 3300883"/>
              <a:gd name="connsiteX76" fmla="*/ 2527929 w 11394183"/>
              <a:gd name="connsiteY76" fmla="*/ 169977 h 3300883"/>
              <a:gd name="connsiteX77" fmla="*/ 2527203 w 11394183"/>
              <a:gd name="connsiteY77" fmla="*/ 1443739 h 3300883"/>
              <a:gd name="connsiteX78" fmla="*/ 2527203 w 11394183"/>
              <a:gd name="connsiteY78" fmla="*/ 1603413 h 3300883"/>
              <a:gd name="connsiteX79" fmla="*/ 2517042 w 11394183"/>
              <a:gd name="connsiteY79" fmla="*/ 1630267 h 3300883"/>
              <a:gd name="connsiteX80" fmla="*/ 2491640 w 11394183"/>
              <a:gd name="connsiteY80" fmla="*/ 1671637 h 3300883"/>
              <a:gd name="connsiteX81" fmla="*/ 2491640 w 11394183"/>
              <a:gd name="connsiteY81" fmla="*/ 1722443 h 3300883"/>
              <a:gd name="connsiteX82" fmla="*/ 2467688 w 11394183"/>
              <a:gd name="connsiteY82" fmla="*/ 1748571 h 3300883"/>
              <a:gd name="connsiteX83" fmla="*/ 2373335 w 11394183"/>
              <a:gd name="connsiteY83" fmla="*/ 1748571 h 3300883"/>
              <a:gd name="connsiteX84" fmla="*/ 2349384 w 11394183"/>
              <a:gd name="connsiteY84" fmla="*/ 1721716 h 3300883"/>
              <a:gd name="connsiteX85" fmla="*/ 2349384 w 11394183"/>
              <a:gd name="connsiteY85" fmla="*/ 1649137 h 3300883"/>
              <a:gd name="connsiteX86" fmla="*/ 2337046 w 11394183"/>
              <a:gd name="connsiteY86" fmla="*/ 1630993 h 3300883"/>
              <a:gd name="connsiteX87" fmla="*/ 2310918 w 11394183"/>
              <a:gd name="connsiteY87" fmla="*/ 1601961 h 3300883"/>
              <a:gd name="connsiteX88" fmla="*/ 2310918 w 11394183"/>
              <a:gd name="connsiteY88" fmla="*/ 861655 h 3300883"/>
              <a:gd name="connsiteX89" fmla="*/ 2322530 w 11394183"/>
              <a:gd name="connsiteY89" fmla="*/ 805769 h 3300883"/>
              <a:gd name="connsiteX90" fmla="*/ 2265193 w 11394183"/>
              <a:gd name="connsiteY90" fmla="*/ 717949 h 3300883"/>
              <a:gd name="connsiteX91" fmla="*/ 2207130 w 11394183"/>
              <a:gd name="connsiteY91" fmla="*/ 781093 h 3300883"/>
              <a:gd name="connsiteX92" fmla="*/ 2253580 w 11394183"/>
              <a:gd name="connsiteY92" fmla="*/ 838430 h 3300883"/>
              <a:gd name="connsiteX93" fmla="*/ 2277531 w 11394183"/>
              <a:gd name="connsiteY93" fmla="*/ 877622 h 3300883"/>
              <a:gd name="connsiteX94" fmla="*/ 2278257 w 11394183"/>
              <a:gd name="connsiteY94" fmla="*/ 1596155 h 3300883"/>
              <a:gd name="connsiteX95" fmla="*/ 2241242 w 11394183"/>
              <a:gd name="connsiteY95" fmla="*/ 1631719 h 3300883"/>
              <a:gd name="connsiteX96" fmla="*/ 2205678 w 11394183"/>
              <a:gd name="connsiteY96" fmla="*/ 1666557 h 3300883"/>
              <a:gd name="connsiteX97" fmla="*/ 2204952 w 11394183"/>
              <a:gd name="connsiteY97" fmla="*/ 1742764 h 3300883"/>
              <a:gd name="connsiteX98" fmla="*/ 2123665 w 11394183"/>
              <a:gd name="connsiteY98" fmla="*/ 1747845 h 3300883"/>
              <a:gd name="connsiteX99" fmla="*/ 2101890 w 11394183"/>
              <a:gd name="connsiteY99" fmla="*/ 1747845 h 3300883"/>
              <a:gd name="connsiteX100" fmla="*/ 2074309 w 11394183"/>
              <a:gd name="connsiteY100" fmla="*/ 1720265 h 3300883"/>
              <a:gd name="connsiteX101" fmla="*/ 2074309 w 11394183"/>
              <a:gd name="connsiteY101" fmla="*/ 1630993 h 3300883"/>
              <a:gd name="connsiteX102" fmla="*/ 2008989 w 11394183"/>
              <a:gd name="connsiteY102" fmla="*/ 1618655 h 3300883"/>
              <a:gd name="connsiteX103" fmla="*/ 2002456 w 11394183"/>
              <a:gd name="connsiteY103" fmla="*/ 1599058 h 3300883"/>
              <a:gd name="connsiteX104" fmla="*/ 2002456 w 11394183"/>
              <a:gd name="connsiteY104" fmla="*/ 1135278 h 3300883"/>
              <a:gd name="connsiteX105" fmla="*/ 2005359 w 11394183"/>
              <a:gd name="connsiteY105" fmla="*/ 1117859 h 3300883"/>
              <a:gd name="connsiteX106" fmla="*/ 1660609 w 11394183"/>
              <a:gd name="connsiteY106" fmla="*/ 1117859 h 3300883"/>
              <a:gd name="connsiteX107" fmla="*/ 1623594 w 11394183"/>
              <a:gd name="connsiteY107" fmla="*/ 1104795 h 3300883"/>
              <a:gd name="connsiteX108" fmla="*/ 1617788 w 11394183"/>
              <a:gd name="connsiteY108" fmla="*/ 1073586 h 3300883"/>
              <a:gd name="connsiteX109" fmla="*/ 1617788 w 11394183"/>
              <a:gd name="connsiteY109" fmla="*/ 606177 h 3300883"/>
              <a:gd name="connsiteX110" fmla="*/ 1623594 w 11394183"/>
              <a:gd name="connsiteY110" fmla="*/ 575693 h 3300883"/>
              <a:gd name="connsiteX111" fmla="*/ 1623594 w 11394183"/>
              <a:gd name="connsiteY111" fmla="*/ 576420 h 3300883"/>
              <a:gd name="connsiteX112" fmla="*/ 1631577 w 11394183"/>
              <a:gd name="connsiteY112" fmla="*/ 561903 h 3300883"/>
              <a:gd name="connsiteX113" fmla="*/ 1640287 w 11394183"/>
              <a:gd name="connsiteY113" fmla="*/ 498760 h 3300883"/>
              <a:gd name="connsiteX114" fmla="*/ 1579321 w 11394183"/>
              <a:gd name="connsiteY114" fmla="*/ 467551 h 3300883"/>
              <a:gd name="connsiteX115" fmla="*/ 1526338 w 11394183"/>
              <a:gd name="connsiteY115" fmla="*/ 523437 h 3300883"/>
              <a:gd name="connsiteX116" fmla="*/ 1551015 w 11394183"/>
              <a:gd name="connsiteY116" fmla="*/ 578596 h 3300883"/>
              <a:gd name="connsiteX117" fmla="*/ 1581498 w 11394183"/>
              <a:gd name="connsiteY117" fmla="*/ 629402 h 3300883"/>
              <a:gd name="connsiteX118" fmla="*/ 1581498 w 11394183"/>
              <a:gd name="connsiteY118" fmla="*/ 1122214 h 3300883"/>
              <a:gd name="connsiteX119" fmla="*/ 1585853 w 11394183"/>
              <a:gd name="connsiteY119" fmla="*/ 1149068 h 3300883"/>
              <a:gd name="connsiteX120" fmla="*/ 1615610 w 11394183"/>
              <a:gd name="connsiteY120" fmla="*/ 1141084 h 3300883"/>
              <a:gd name="connsiteX121" fmla="*/ 1943667 w 11394183"/>
              <a:gd name="connsiteY121" fmla="*/ 1141084 h 3300883"/>
              <a:gd name="connsiteX122" fmla="*/ 1972699 w 11394183"/>
              <a:gd name="connsiteY122" fmla="*/ 1149793 h 3300883"/>
              <a:gd name="connsiteX123" fmla="*/ 1979957 w 11394183"/>
              <a:gd name="connsiteY123" fmla="*/ 1165761 h 3300883"/>
              <a:gd name="connsiteX124" fmla="*/ 1980683 w 11394183"/>
              <a:gd name="connsiteY124" fmla="*/ 1611396 h 3300883"/>
              <a:gd name="connsiteX125" fmla="*/ 1968344 w 11394183"/>
              <a:gd name="connsiteY125" fmla="*/ 1630267 h 3300883"/>
              <a:gd name="connsiteX126" fmla="*/ 1938587 w 11394183"/>
              <a:gd name="connsiteY126" fmla="*/ 1673814 h 3300883"/>
              <a:gd name="connsiteX127" fmla="*/ 1939313 w 11394183"/>
              <a:gd name="connsiteY127" fmla="*/ 1724619 h 3300883"/>
              <a:gd name="connsiteX128" fmla="*/ 1916087 w 11394183"/>
              <a:gd name="connsiteY128" fmla="*/ 1747845 h 3300883"/>
              <a:gd name="connsiteX129" fmla="*/ 1821734 w 11394183"/>
              <a:gd name="connsiteY129" fmla="*/ 1747845 h 3300883"/>
              <a:gd name="connsiteX130" fmla="*/ 1797784 w 11394183"/>
              <a:gd name="connsiteY130" fmla="*/ 1720991 h 3300883"/>
              <a:gd name="connsiteX131" fmla="*/ 1797784 w 11394183"/>
              <a:gd name="connsiteY131" fmla="*/ 1648412 h 3300883"/>
              <a:gd name="connsiteX132" fmla="*/ 1783993 w 11394183"/>
              <a:gd name="connsiteY132" fmla="*/ 1629541 h 3300883"/>
              <a:gd name="connsiteX133" fmla="*/ 1760768 w 11394183"/>
              <a:gd name="connsiteY133" fmla="*/ 1599784 h 3300883"/>
              <a:gd name="connsiteX134" fmla="*/ 1760768 w 11394183"/>
              <a:gd name="connsiteY134" fmla="*/ 1367531 h 3300883"/>
              <a:gd name="connsiteX135" fmla="*/ 1726656 w 11394183"/>
              <a:gd name="connsiteY135" fmla="*/ 1333418 h 3300883"/>
              <a:gd name="connsiteX136" fmla="*/ 1349971 w 11394183"/>
              <a:gd name="connsiteY136" fmla="*/ 1334145 h 3300883"/>
              <a:gd name="connsiteX137" fmla="*/ 1301343 w 11394183"/>
              <a:gd name="connsiteY137" fmla="*/ 1318178 h 3300883"/>
              <a:gd name="connsiteX138" fmla="*/ 1212797 w 11394183"/>
              <a:gd name="connsiteY138" fmla="*/ 1320354 h 3300883"/>
              <a:gd name="connsiteX139" fmla="*/ 1212071 w 11394183"/>
              <a:gd name="connsiteY139" fmla="*/ 1411078 h 3300883"/>
              <a:gd name="connsiteX140" fmla="*/ 1299166 w 11394183"/>
              <a:gd name="connsiteY140" fmla="*/ 1409626 h 3300883"/>
              <a:gd name="connsiteX141" fmla="*/ 1307149 w 11394183"/>
              <a:gd name="connsiteY141" fmla="*/ 1395111 h 3300883"/>
              <a:gd name="connsiteX142" fmla="*/ 1307149 w 11394183"/>
              <a:gd name="connsiteY142" fmla="*/ 1395837 h 3300883"/>
              <a:gd name="connsiteX143" fmla="*/ 1353600 w 11394183"/>
              <a:gd name="connsiteY143" fmla="*/ 1352289 h 3300883"/>
              <a:gd name="connsiteX144" fmla="*/ 1683835 w 11394183"/>
              <a:gd name="connsiteY144" fmla="*/ 1353015 h 3300883"/>
              <a:gd name="connsiteX145" fmla="*/ 1707060 w 11394183"/>
              <a:gd name="connsiteY145" fmla="*/ 1372612 h 3300883"/>
              <a:gd name="connsiteX146" fmla="*/ 1713592 w 11394183"/>
              <a:gd name="connsiteY146" fmla="*/ 1400191 h 3300883"/>
              <a:gd name="connsiteX147" fmla="*/ 1715043 w 11394183"/>
              <a:gd name="connsiteY147" fmla="*/ 1614299 h 3300883"/>
              <a:gd name="connsiteX148" fmla="*/ 1696899 w 11394183"/>
              <a:gd name="connsiteY148" fmla="*/ 1630267 h 3300883"/>
              <a:gd name="connsiteX149" fmla="*/ 1661335 w 11394183"/>
              <a:gd name="connsiteY149" fmla="*/ 1670911 h 3300883"/>
              <a:gd name="connsiteX150" fmla="*/ 1662061 w 11394183"/>
              <a:gd name="connsiteY150" fmla="*/ 1718087 h 3300883"/>
              <a:gd name="connsiteX151" fmla="*/ 1633030 w 11394183"/>
              <a:gd name="connsiteY151" fmla="*/ 1747119 h 3300883"/>
              <a:gd name="connsiteX152" fmla="*/ 1545934 w 11394183"/>
              <a:gd name="connsiteY152" fmla="*/ 1747119 h 3300883"/>
              <a:gd name="connsiteX153" fmla="*/ 1519080 w 11394183"/>
              <a:gd name="connsiteY153" fmla="*/ 1719540 h 3300883"/>
              <a:gd name="connsiteX154" fmla="*/ 1519080 w 11394183"/>
              <a:gd name="connsiteY154" fmla="*/ 1668734 h 3300883"/>
              <a:gd name="connsiteX155" fmla="*/ 1495129 w 11394183"/>
              <a:gd name="connsiteY155" fmla="*/ 1617928 h 3300883"/>
              <a:gd name="connsiteX156" fmla="*/ 1490048 w 11394183"/>
              <a:gd name="connsiteY156" fmla="*/ 1504706 h 3300883"/>
              <a:gd name="connsiteX157" fmla="*/ 1465372 w 11394183"/>
              <a:gd name="connsiteY157" fmla="*/ 1499625 h 3300883"/>
              <a:gd name="connsiteX158" fmla="*/ 934093 w 11394183"/>
              <a:gd name="connsiteY158" fmla="*/ 1499625 h 3300883"/>
              <a:gd name="connsiteX159" fmla="*/ 833208 w 11394183"/>
              <a:gd name="connsiteY159" fmla="*/ 1502528 h 3300883"/>
              <a:gd name="connsiteX160" fmla="*/ 794741 w 11394183"/>
              <a:gd name="connsiteY160" fmla="*/ 1533737 h 3300883"/>
              <a:gd name="connsiteX161" fmla="*/ 898529 w 11394183"/>
              <a:gd name="connsiteY161" fmla="*/ 1533737 h 3300883"/>
              <a:gd name="connsiteX162" fmla="*/ 1415292 w 11394183"/>
              <a:gd name="connsiteY162" fmla="*/ 1533737 h 3300883"/>
              <a:gd name="connsiteX163" fmla="*/ 1450130 w 11394183"/>
              <a:gd name="connsiteY163" fmla="*/ 1543898 h 3300883"/>
              <a:gd name="connsiteX164" fmla="*/ 1452307 w 11394183"/>
              <a:gd name="connsiteY164" fmla="*/ 1580187 h 3300883"/>
              <a:gd name="connsiteX165" fmla="*/ 1408034 w 11394183"/>
              <a:gd name="connsiteY165" fmla="*/ 1629541 h 3300883"/>
              <a:gd name="connsiteX166" fmla="*/ 1384083 w 11394183"/>
              <a:gd name="connsiteY166" fmla="*/ 1652766 h 3300883"/>
              <a:gd name="connsiteX167" fmla="*/ 1384083 w 11394183"/>
              <a:gd name="connsiteY167" fmla="*/ 1663653 h 3300883"/>
              <a:gd name="connsiteX168" fmla="*/ 1299891 w 11394183"/>
              <a:gd name="connsiteY168" fmla="*/ 1744942 h 3300883"/>
              <a:gd name="connsiteX169" fmla="*/ 1211345 w 11394183"/>
              <a:gd name="connsiteY169" fmla="*/ 1834214 h 3300883"/>
              <a:gd name="connsiteX170" fmla="*/ 1211345 w 11394183"/>
              <a:gd name="connsiteY170" fmla="*/ 1961227 h 3300883"/>
              <a:gd name="connsiteX171" fmla="*/ 1184491 w 11394183"/>
              <a:gd name="connsiteY171" fmla="*/ 1988082 h 3300883"/>
              <a:gd name="connsiteX172" fmla="*/ 1137315 w 11394183"/>
              <a:gd name="connsiteY172" fmla="*/ 1988082 h 3300883"/>
              <a:gd name="connsiteX173" fmla="*/ 1090864 w 11394183"/>
              <a:gd name="connsiteY173" fmla="*/ 2009129 h 3300883"/>
              <a:gd name="connsiteX174" fmla="*/ 1057477 w 11394183"/>
              <a:gd name="connsiteY174" fmla="*/ 2016388 h 3300883"/>
              <a:gd name="connsiteX175" fmla="*/ 557408 w 11394183"/>
              <a:gd name="connsiteY175" fmla="*/ 2014210 h 3300883"/>
              <a:gd name="connsiteX176" fmla="*/ 586439 w 11394183"/>
              <a:gd name="connsiteY176" fmla="*/ 2049048 h 3300883"/>
              <a:gd name="connsiteX177" fmla="*/ 1056026 w 11394183"/>
              <a:gd name="connsiteY177" fmla="*/ 2049048 h 3300883"/>
              <a:gd name="connsiteX178" fmla="*/ 1090864 w 11394183"/>
              <a:gd name="connsiteY178" fmla="*/ 2059209 h 3300883"/>
              <a:gd name="connsiteX179" fmla="*/ 1094493 w 11394183"/>
              <a:gd name="connsiteY179" fmla="*/ 2116546 h 3300883"/>
              <a:gd name="connsiteX180" fmla="*/ 1206991 w 11394183"/>
              <a:gd name="connsiteY180" fmla="*/ 2122353 h 3300883"/>
              <a:gd name="connsiteX181" fmla="*/ 1210619 w 11394183"/>
              <a:gd name="connsiteY181" fmla="*/ 2245011 h 3300883"/>
              <a:gd name="connsiteX182" fmla="*/ 1189571 w 11394183"/>
              <a:gd name="connsiteY182" fmla="*/ 2266060 h 3300883"/>
              <a:gd name="connsiteX183" fmla="*/ 1142395 w 11394183"/>
              <a:gd name="connsiteY183" fmla="*/ 2266060 h 3300883"/>
              <a:gd name="connsiteX184" fmla="*/ 1093767 w 11394183"/>
              <a:gd name="connsiteY184" fmla="*/ 2301623 h 3300883"/>
              <a:gd name="connsiteX185" fmla="*/ 1061832 w 11394183"/>
              <a:gd name="connsiteY185" fmla="*/ 2313962 h 3300883"/>
              <a:gd name="connsiteX186" fmla="*/ 528376 w 11394183"/>
              <a:gd name="connsiteY186" fmla="*/ 2313962 h 3300883"/>
              <a:gd name="connsiteX187" fmla="*/ 559586 w 11394183"/>
              <a:gd name="connsiteY187" fmla="*/ 2346622 h 3300883"/>
              <a:gd name="connsiteX188" fmla="*/ 1055300 w 11394183"/>
              <a:gd name="connsiteY188" fmla="*/ 2346622 h 3300883"/>
              <a:gd name="connsiteX189" fmla="*/ 1091589 w 11394183"/>
              <a:gd name="connsiteY189" fmla="*/ 2358235 h 3300883"/>
              <a:gd name="connsiteX190" fmla="*/ 1137315 w 11394183"/>
              <a:gd name="connsiteY190" fmla="*/ 2399605 h 3300883"/>
              <a:gd name="connsiteX191" fmla="*/ 1210619 w 11394183"/>
              <a:gd name="connsiteY191" fmla="*/ 2470732 h 3300883"/>
              <a:gd name="connsiteX192" fmla="*/ 1137315 w 11394183"/>
              <a:gd name="connsiteY192" fmla="*/ 2543311 h 3300883"/>
              <a:gd name="connsiteX193" fmla="*/ 1092315 w 11394183"/>
              <a:gd name="connsiteY193" fmla="*/ 2569440 h 3300883"/>
              <a:gd name="connsiteX194" fmla="*/ 1057477 w 11394183"/>
              <a:gd name="connsiteY194" fmla="*/ 2578149 h 3300883"/>
              <a:gd name="connsiteX195" fmla="*/ 557408 w 11394183"/>
              <a:gd name="connsiteY195" fmla="*/ 2578875 h 3300883"/>
              <a:gd name="connsiteX196" fmla="*/ 595875 w 11394183"/>
              <a:gd name="connsiteY196" fmla="*/ 2599197 h 3300883"/>
              <a:gd name="connsiteX197" fmla="*/ 1048042 w 11394183"/>
              <a:gd name="connsiteY197" fmla="*/ 2599922 h 3300883"/>
              <a:gd name="connsiteX198" fmla="*/ 1087235 w 11394183"/>
              <a:gd name="connsiteY198" fmla="*/ 2608632 h 3300883"/>
              <a:gd name="connsiteX199" fmla="*/ 1095218 w 11394183"/>
              <a:gd name="connsiteY199" fmla="*/ 2673954 h 3300883"/>
              <a:gd name="connsiteX200" fmla="*/ 1204087 w 11394183"/>
              <a:gd name="connsiteY200" fmla="*/ 2679034 h 3300883"/>
              <a:gd name="connsiteX201" fmla="*/ 1209894 w 11394183"/>
              <a:gd name="connsiteY201" fmla="*/ 2713872 h 3300883"/>
              <a:gd name="connsiteX202" fmla="*/ 1209167 w 11394183"/>
              <a:gd name="connsiteY202" fmla="*/ 2855401 h 3300883"/>
              <a:gd name="connsiteX203" fmla="*/ 1235296 w 11394183"/>
              <a:gd name="connsiteY203" fmla="*/ 2882255 h 3300883"/>
              <a:gd name="connsiteX204" fmla="*/ 1376825 w 11394183"/>
              <a:gd name="connsiteY204" fmla="*/ 2880804 h 3300883"/>
              <a:gd name="connsiteX205" fmla="*/ 1423276 w 11394183"/>
              <a:gd name="connsiteY205" fmla="*/ 2925802 h 3300883"/>
              <a:gd name="connsiteX206" fmla="*/ 1448678 w 11394183"/>
              <a:gd name="connsiteY206" fmla="*/ 3003462 h 3300883"/>
              <a:gd name="connsiteX207" fmla="*/ 1450856 w 11394183"/>
              <a:gd name="connsiteY207" fmla="*/ 3023784 h 3300883"/>
              <a:gd name="connsiteX208" fmla="*/ 1450856 w 11394183"/>
              <a:gd name="connsiteY208" fmla="*/ 3300883 h 3300883"/>
              <a:gd name="connsiteX209" fmla="*/ 1490048 w 11394183"/>
              <a:gd name="connsiteY209" fmla="*/ 3300883 h 3300883"/>
              <a:gd name="connsiteX210" fmla="*/ 1490048 w 11394183"/>
              <a:gd name="connsiteY210" fmla="*/ 3027414 h 3300883"/>
              <a:gd name="connsiteX211" fmla="*/ 1496580 w 11394183"/>
              <a:gd name="connsiteY211" fmla="*/ 2990398 h 3300883"/>
              <a:gd name="connsiteX212" fmla="*/ 1495855 w 11394183"/>
              <a:gd name="connsiteY212" fmla="*/ 2991124 h 3300883"/>
              <a:gd name="connsiteX213" fmla="*/ 1500210 w 11394183"/>
              <a:gd name="connsiteY213" fmla="*/ 2986043 h 3300883"/>
              <a:gd name="connsiteX214" fmla="*/ 1551741 w 11394183"/>
              <a:gd name="connsiteY214" fmla="*/ 2972979 h 3300883"/>
              <a:gd name="connsiteX215" fmla="*/ 1553918 w 11394183"/>
              <a:gd name="connsiteY215" fmla="*/ 2915641 h 3300883"/>
              <a:gd name="connsiteX216" fmla="*/ 1601821 w 11394183"/>
              <a:gd name="connsiteY216" fmla="*/ 2869191 h 3300883"/>
              <a:gd name="connsiteX217" fmla="*/ 1698350 w 11394183"/>
              <a:gd name="connsiteY217" fmla="*/ 2879352 h 3300883"/>
              <a:gd name="connsiteX218" fmla="*/ 1712866 w 11394183"/>
              <a:gd name="connsiteY218" fmla="*/ 3041929 h 3300883"/>
              <a:gd name="connsiteX219" fmla="*/ 1713637 w 11394183"/>
              <a:gd name="connsiteY219" fmla="*/ 3300883 h 3300883"/>
              <a:gd name="connsiteX220" fmla="*/ 1762496 w 11394183"/>
              <a:gd name="connsiteY220" fmla="*/ 3300883 h 3300883"/>
              <a:gd name="connsiteX221" fmla="*/ 1762220 w 11394183"/>
              <a:gd name="connsiteY221" fmla="*/ 3001284 h 3300883"/>
              <a:gd name="connsiteX222" fmla="*/ 1790526 w 11394183"/>
              <a:gd name="connsiteY222" fmla="*/ 2986043 h 3300883"/>
              <a:gd name="connsiteX223" fmla="*/ 1831896 w 11394183"/>
              <a:gd name="connsiteY223" fmla="*/ 2943947 h 3300883"/>
              <a:gd name="connsiteX224" fmla="*/ 1905926 w 11394183"/>
              <a:gd name="connsiteY224" fmla="*/ 2869917 h 3300883"/>
              <a:gd name="connsiteX225" fmla="*/ 1978506 w 11394183"/>
              <a:gd name="connsiteY225" fmla="*/ 2878626 h 3300883"/>
              <a:gd name="connsiteX226" fmla="*/ 1982134 w 11394183"/>
              <a:gd name="connsiteY226" fmla="*/ 2968624 h 3300883"/>
              <a:gd name="connsiteX227" fmla="*/ 1991570 w 11394183"/>
              <a:gd name="connsiteY227" fmla="*/ 2992576 h 3300883"/>
              <a:gd name="connsiteX228" fmla="*/ 2016247 w 11394183"/>
              <a:gd name="connsiteY228" fmla="*/ 3034671 h 3300883"/>
              <a:gd name="connsiteX229" fmla="*/ 2016442 w 11394183"/>
              <a:gd name="connsiteY229" fmla="*/ 3300883 h 3300883"/>
              <a:gd name="connsiteX230" fmla="*/ 2053457 w 11394183"/>
              <a:gd name="connsiteY230" fmla="*/ 3300883 h 3300883"/>
              <a:gd name="connsiteX231" fmla="*/ 2053262 w 11394183"/>
              <a:gd name="connsiteY231" fmla="*/ 3025236 h 3300883"/>
              <a:gd name="connsiteX232" fmla="*/ 2088826 w 11394183"/>
              <a:gd name="connsiteY232" fmla="*/ 2983866 h 3300883"/>
              <a:gd name="connsiteX233" fmla="*/ 2106244 w 11394183"/>
              <a:gd name="connsiteY233" fmla="*/ 2966447 h 3300883"/>
              <a:gd name="connsiteX234" fmla="*/ 2106244 w 11394183"/>
              <a:gd name="connsiteY234" fmla="*/ 2944673 h 3300883"/>
              <a:gd name="connsiteX235" fmla="*/ 2184631 w 11394183"/>
              <a:gd name="connsiteY235" fmla="*/ 2869917 h 3300883"/>
              <a:gd name="connsiteX236" fmla="*/ 2254307 w 11394183"/>
              <a:gd name="connsiteY236" fmla="*/ 2880078 h 3300883"/>
              <a:gd name="connsiteX237" fmla="*/ 2257210 w 11394183"/>
              <a:gd name="connsiteY237" fmla="*/ 2970075 h 3300883"/>
              <a:gd name="connsiteX238" fmla="*/ 2277531 w 11394183"/>
              <a:gd name="connsiteY238" fmla="*/ 2993301 h 3300883"/>
              <a:gd name="connsiteX239" fmla="*/ 2316725 w 11394183"/>
              <a:gd name="connsiteY239" fmla="*/ 3035397 h 3300883"/>
              <a:gd name="connsiteX240" fmla="*/ 2316725 w 11394183"/>
              <a:gd name="connsiteY240" fmla="*/ 3300883 h 3300883"/>
              <a:gd name="connsiteX241" fmla="*/ 2350697 w 11394183"/>
              <a:gd name="connsiteY241" fmla="*/ 3300883 h 3300883"/>
              <a:gd name="connsiteX242" fmla="*/ 2350836 w 11394183"/>
              <a:gd name="connsiteY242" fmla="*/ 3033946 h 3300883"/>
              <a:gd name="connsiteX243" fmla="*/ 2360997 w 11394183"/>
              <a:gd name="connsiteY243" fmla="*/ 2992576 h 3300883"/>
              <a:gd name="connsiteX244" fmla="*/ 2386399 w 11394183"/>
              <a:gd name="connsiteY244" fmla="*/ 2983866 h 3300883"/>
              <a:gd name="connsiteX245" fmla="*/ 2383497 w 11394183"/>
              <a:gd name="connsiteY245" fmla="*/ 2901126 h 3300883"/>
              <a:gd name="connsiteX246" fmla="*/ 2403093 w 11394183"/>
              <a:gd name="connsiteY246" fmla="*/ 2869917 h 3300883"/>
              <a:gd name="connsiteX247" fmla="*/ 2522123 w 11394183"/>
              <a:gd name="connsiteY247" fmla="*/ 2870642 h 3300883"/>
              <a:gd name="connsiteX248" fmla="*/ 2530832 w 11394183"/>
              <a:gd name="connsiteY248" fmla="*/ 2880804 h 3300883"/>
              <a:gd name="connsiteX249" fmla="*/ 2537364 w 11394183"/>
              <a:gd name="connsiteY249" fmla="*/ 2992576 h 3300883"/>
              <a:gd name="connsiteX250" fmla="*/ 2632443 w 11394183"/>
              <a:gd name="connsiteY250" fmla="*/ 2985317 h 3300883"/>
              <a:gd name="connsiteX251" fmla="*/ 2663652 w 11394183"/>
              <a:gd name="connsiteY251" fmla="*/ 2954835 h 3300883"/>
              <a:gd name="connsiteX252" fmla="*/ 2752198 w 11394183"/>
              <a:gd name="connsiteY252" fmla="*/ 2869191 h 3300883"/>
              <a:gd name="connsiteX253" fmla="*/ 2798649 w 11394183"/>
              <a:gd name="connsiteY253" fmla="*/ 2869191 h 3300883"/>
              <a:gd name="connsiteX254" fmla="*/ 2798649 w 11394183"/>
              <a:gd name="connsiteY254" fmla="*/ 2879352 h 3300883"/>
              <a:gd name="connsiteX255" fmla="*/ 2681797 w 11394183"/>
              <a:gd name="connsiteY255" fmla="*/ 2879352 h 3300883"/>
              <a:gd name="connsiteX256" fmla="*/ 2710828 w 11394183"/>
              <a:gd name="connsiteY256" fmla="*/ 2880804 h 3300883"/>
              <a:gd name="connsiteX257" fmla="*/ 2809536 w 11394183"/>
              <a:gd name="connsiteY257" fmla="*/ 2985317 h 3300883"/>
              <a:gd name="connsiteX258" fmla="*/ 2910420 w 11394183"/>
              <a:gd name="connsiteY258" fmla="*/ 2984592 h 3300883"/>
              <a:gd name="connsiteX259" fmla="*/ 2940177 w 11394183"/>
              <a:gd name="connsiteY259" fmla="*/ 2956286 h 3300883"/>
              <a:gd name="connsiteX260" fmla="*/ 2938000 w 11394183"/>
              <a:gd name="connsiteY260" fmla="*/ 2915733 h 3300883"/>
              <a:gd name="connsiteX261" fmla="*/ 2946568 w 11394183"/>
              <a:gd name="connsiteY261" fmla="*/ 2876375 h 3300883"/>
              <a:gd name="connsiteX262" fmla="*/ 2945985 w 11394183"/>
              <a:gd name="connsiteY262" fmla="*/ 2876449 h 3300883"/>
              <a:gd name="connsiteX263" fmla="*/ 2946710 w 11394183"/>
              <a:gd name="connsiteY263" fmla="*/ 2875723 h 3300883"/>
              <a:gd name="connsiteX264" fmla="*/ 2946568 w 11394183"/>
              <a:gd name="connsiteY264" fmla="*/ 2876375 h 3300883"/>
              <a:gd name="connsiteX265" fmla="*/ 3016658 w 11394183"/>
              <a:gd name="connsiteY265" fmla="*/ 2867467 h 3300883"/>
              <a:gd name="connsiteX266" fmla="*/ 3086787 w 11394183"/>
              <a:gd name="connsiteY266" fmla="*/ 2878626 h 3300883"/>
              <a:gd name="connsiteX267" fmla="*/ 3094045 w 11394183"/>
              <a:gd name="connsiteY267" fmla="*/ 2908384 h 3300883"/>
              <a:gd name="connsiteX268" fmla="*/ 3169527 w 11394183"/>
              <a:gd name="connsiteY268" fmla="*/ 2984592 h 3300883"/>
              <a:gd name="connsiteX269" fmla="*/ 3215978 w 11394183"/>
              <a:gd name="connsiteY269" fmla="*/ 2938141 h 3300883"/>
              <a:gd name="connsiteX270" fmla="*/ 3282751 w 11394183"/>
              <a:gd name="connsiteY270" fmla="*/ 2869191 h 3300883"/>
              <a:gd name="connsiteX271" fmla="*/ 3453311 w 11394183"/>
              <a:gd name="connsiteY271" fmla="*/ 2869917 h 3300883"/>
              <a:gd name="connsiteX272" fmla="*/ 3498311 w 11394183"/>
              <a:gd name="connsiteY272" fmla="*/ 2827095 h 3300883"/>
              <a:gd name="connsiteX273" fmla="*/ 3496859 w 11394183"/>
              <a:gd name="connsiteY273" fmla="*/ 2565810 h 3300883"/>
              <a:gd name="connsiteX274" fmla="*/ 3544761 w 11394183"/>
              <a:gd name="connsiteY274" fmla="*/ 2520086 h 3300883"/>
              <a:gd name="connsiteX275" fmla="*/ 3591938 w 11394183"/>
              <a:gd name="connsiteY275" fmla="*/ 2520086 h 3300883"/>
              <a:gd name="connsiteX276" fmla="*/ 3613711 w 11394183"/>
              <a:gd name="connsiteY276" fmla="*/ 2507022 h 3300883"/>
              <a:gd name="connsiteX277" fmla="*/ 3646372 w 11394183"/>
              <a:gd name="connsiteY277" fmla="*/ 2481619 h 3300883"/>
              <a:gd name="connsiteX278" fmla="*/ 4048460 w 11394183"/>
              <a:gd name="connsiteY278" fmla="*/ 2481619 h 3300883"/>
              <a:gd name="connsiteX279" fmla="*/ 4078217 w 11394183"/>
              <a:gd name="connsiteY279" fmla="*/ 2489602 h 3300883"/>
              <a:gd name="connsiteX280" fmla="*/ 4063702 w 11394183"/>
              <a:gd name="connsiteY280" fmla="*/ 2557827 h 3300883"/>
              <a:gd name="connsiteX281" fmla="*/ 3740724 w 11394183"/>
              <a:gd name="connsiteY281" fmla="*/ 3121765 h 3300883"/>
              <a:gd name="connsiteX282" fmla="*/ 3566535 w 11394183"/>
              <a:gd name="connsiteY282" fmla="*/ 3262569 h 3300883"/>
              <a:gd name="connsiteX283" fmla="*/ 3548027 w 11394183"/>
              <a:gd name="connsiteY283" fmla="*/ 3286067 h 3300883"/>
              <a:gd name="connsiteX284" fmla="*/ 3562779 w 11394183"/>
              <a:gd name="connsiteY284" fmla="*/ 3300883 h 3300883"/>
              <a:gd name="connsiteX285" fmla="*/ 4927481 w 11394183"/>
              <a:gd name="connsiteY285" fmla="*/ 3300883 h 3300883"/>
              <a:gd name="connsiteX286" fmla="*/ 6796755 w 11394183"/>
              <a:gd name="connsiteY286" fmla="*/ 3296863 h 3300883"/>
              <a:gd name="connsiteX287" fmla="*/ 9075283 w 11394183"/>
              <a:gd name="connsiteY287" fmla="*/ 3297407 h 3300883"/>
              <a:gd name="connsiteX288" fmla="*/ 9637770 w 11394183"/>
              <a:gd name="connsiteY288" fmla="*/ 3298133 h 3300883"/>
              <a:gd name="connsiteX289" fmla="*/ 9759703 w 11394183"/>
              <a:gd name="connsiteY289" fmla="*/ 3262569 h 3300883"/>
              <a:gd name="connsiteX290" fmla="*/ 11394183 w 11394183"/>
              <a:gd name="connsiteY290" fmla="*/ 2251543 h 3300883"/>
              <a:gd name="connsiteX291" fmla="*/ 9760429 w 11394183"/>
              <a:gd name="connsiteY291" fmla="*/ 1255034 h 3300883"/>
              <a:gd name="connsiteX292" fmla="*/ 9609464 w 11394183"/>
              <a:gd name="connsiteY292" fmla="*/ 1208583 h 3300883"/>
              <a:gd name="connsiteX293" fmla="*/ 6151074 w 11394183"/>
              <a:gd name="connsiteY293" fmla="*/ 1210034 h 3300883"/>
              <a:gd name="connsiteX294" fmla="*/ 3621696 w 11394183"/>
              <a:gd name="connsiteY294" fmla="*/ 1208583 h 3300883"/>
              <a:gd name="connsiteX295" fmla="*/ 3552745 w 11394183"/>
              <a:gd name="connsiteY295" fmla="*/ 1211486 h 3300883"/>
              <a:gd name="connsiteX296" fmla="*/ 3526616 w 11394183"/>
              <a:gd name="connsiteY296" fmla="*/ 1225276 h 3300883"/>
              <a:gd name="connsiteX297" fmla="*/ 3541858 w 11394183"/>
              <a:gd name="connsiteY297" fmla="*/ 1252131 h 3300883"/>
              <a:gd name="connsiteX298" fmla="*/ 3581050 w 11394183"/>
              <a:gd name="connsiteY298" fmla="*/ 1278984 h 3300883"/>
              <a:gd name="connsiteX299" fmla="*/ 4092007 w 11394183"/>
              <a:gd name="connsiteY299" fmla="*/ 2112917 h 3300883"/>
              <a:gd name="connsiteX300" fmla="*/ 4068782 w 11394183"/>
              <a:gd name="connsiteY300" fmla="*/ 2144852 h 3300883"/>
              <a:gd name="connsiteX301" fmla="*/ 3644195 w 11394183"/>
              <a:gd name="connsiteY301" fmla="*/ 2144127 h 3300883"/>
              <a:gd name="connsiteX302" fmla="*/ 3623147 w 11394183"/>
              <a:gd name="connsiteY302" fmla="*/ 2136142 h 3300883"/>
              <a:gd name="connsiteX303" fmla="*/ 3589760 w 11394183"/>
              <a:gd name="connsiteY303" fmla="*/ 2117998 h 3300883"/>
              <a:gd name="connsiteX304" fmla="*/ 3504842 w 11394183"/>
              <a:gd name="connsiteY304" fmla="*/ 2105660 h 3300883"/>
              <a:gd name="connsiteX305" fmla="*/ 3499037 w 11394183"/>
              <a:gd name="connsiteY305" fmla="*/ 2089693 h 3300883"/>
              <a:gd name="connsiteX306" fmla="*/ 3499037 w 11394183"/>
              <a:gd name="connsiteY306" fmla="*/ 1765989 h 3300883"/>
              <a:gd name="connsiteX307" fmla="*/ 3504842 w 11394183"/>
              <a:gd name="connsiteY307" fmla="*/ 1750022 h 3300883"/>
              <a:gd name="connsiteX308" fmla="*/ 3491053 w 11394183"/>
              <a:gd name="connsiteY308" fmla="*/ 1744216 h 3300883"/>
              <a:gd name="connsiteX309" fmla="*/ 3248639 w 11394183"/>
              <a:gd name="connsiteY309" fmla="*/ 1744942 h 3300883"/>
              <a:gd name="connsiteX310" fmla="*/ 3186220 w 11394183"/>
              <a:gd name="connsiteY310" fmla="*/ 1683975 h 3300883"/>
              <a:gd name="connsiteX311" fmla="*/ 3172431 w 11394183"/>
              <a:gd name="connsiteY311" fmla="*/ 1617928 h 3300883"/>
              <a:gd name="connsiteX312" fmla="*/ 3165898 w 11394183"/>
              <a:gd name="connsiteY312" fmla="*/ 1591074 h 3300883"/>
              <a:gd name="connsiteX313" fmla="*/ 3165898 w 11394183"/>
              <a:gd name="connsiteY313" fmla="*/ 1007539 h 3300883"/>
              <a:gd name="connsiteX314" fmla="*/ 3172375 w 11394183"/>
              <a:gd name="connsiteY314" fmla="*/ 980915 h 3300883"/>
              <a:gd name="connsiteX315" fmla="*/ 3171705 w 11394183"/>
              <a:gd name="connsiteY315" fmla="*/ 981410 h 3300883"/>
              <a:gd name="connsiteX316" fmla="*/ 3172431 w 11394183"/>
              <a:gd name="connsiteY316" fmla="*/ 980685 h 3300883"/>
              <a:gd name="connsiteX317" fmla="*/ 3172375 w 11394183"/>
              <a:gd name="connsiteY317" fmla="*/ 980915 h 3300883"/>
              <a:gd name="connsiteX318" fmla="*/ 3184225 w 11394183"/>
              <a:gd name="connsiteY318" fmla="*/ 972157 h 3300883"/>
              <a:gd name="connsiteX319" fmla="*/ 3200011 w 11394183"/>
              <a:gd name="connsiteY319" fmla="*/ 972701 h 3300883"/>
              <a:gd name="connsiteX320" fmla="*/ 3781369 w 11394183"/>
              <a:gd name="connsiteY320" fmla="*/ 972701 h 3300883"/>
              <a:gd name="connsiteX321" fmla="*/ 3809675 w 11394183"/>
              <a:gd name="connsiteY321" fmla="*/ 981410 h 3300883"/>
              <a:gd name="connsiteX322" fmla="*/ 3808949 w 11394183"/>
              <a:gd name="connsiteY322" fmla="*/ 980685 h 3300883"/>
              <a:gd name="connsiteX323" fmla="*/ 3813303 w 11394183"/>
              <a:gd name="connsiteY323" fmla="*/ 984314 h 3300883"/>
              <a:gd name="connsiteX324" fmla="*/ 3811127 w 11394183"/>
              <a:gd name="connsiteY324" fmla="*/ 986491 h 3300883"/>
              <a:gd name="connsiteX325" fmla="*/ 3831448 w 11394183"/>
              <a:gd name="connsiteY325" fmla="*/ 1017700 h 3300883"/>
              <a:gd name="connsiteX326" fmla="*/ 3912011 w 11394183"/>
              <a:gd name="connsiteY326" fmla="*/ 1017700 h 3300883"/>
              <a:gd name="connsiteX327" fmla="*/ 3919269 w 11394183"/>
              <a:gd name="connsiteY327" fmla="*/ 1010442 h 3300883"/>
              <a:gd name="connsiteX328" fmla="*/ 3926527 w 11394183"/>
              <a:gd name="connsiteY328" fmla="*/ 1002459 h 3300883"/>
              <a:gd name="connsiteX329" fmla="*/ 3928705 w 11394183"/>
              <a:gd name="connsiteY329" fmla="*/ 934960 h 3300883"/>
              <a:gd name="connsiteX330" fmla="*/ 3838706 w 11394183"/>
              <a:gd name="connsiteY330" fmla="*/ 922621 h 3300883"/>
              <a:gd name="connsiteX331" fmla="*/ 3790078 w 11394183"/>
              <a:gd name="connsiteY331" fmla="*/ 939315 h 3300883"/>
              <a:gd name="connsiteX332" fmla="*/ 3191301 w 11394183"/>
              <a:gd name="connsiteY332" fmla="*/ 939315 h 3300883"/>
              <a:gd name="connsiteX333" fmla="*/ 3141947 w 11394183"/>
              <a:gd name="connsiteY333" fmla="*/ 987217 h 3300883"/>
              <a:gd name="connsiteX334" fmla="*/ 3141947 w 11394183"/>
              <a:gd name="connsiteY334" fmla="*/ 1596881 h 3300883"/>
              <a:gd name="connsiteX335" fmla="*/ 3117271 w 11394183"/>
              <a:gd name="connsiteY335" fmla="*/ 1630267 h 3300883"/>
              <a:gd name="connsiteX336" fmla="*/ 3049046 w 11394183"/>
              <a:gd name="connsiteY336" fmla="*/ 1702846 h 3300883"/>
              <a:gd name="connsiteX337" fmla="*/ 3049773 w 11394183"/>
              <a:gd name="connsiteY337" fmla="*/ 1724619 h 3300883"/>
              <a:gd name="connsiteX338" fmla="*/ 3030176 w 11394183"/>
              <a:gd name="connsiteY338" fmla="*/ 1746393 h 3300883"/>
              <a:gd name="connsiteX339" fmla="*/ 2968483 w 11394183"/>
              <a:gd name="connsiteY339" fmla="*/ 1746393 h 3300883"/>
              <a:gd name="connsiteX340" fmla="*/ 2909695 w 11394183"/>
              <a:gd name="connsiteY340" fmla="*/ 1689782 h 3300883"/>
              <a:gd name="connsiteX341" fmla="*/ 2874131 w 11394183"/>
              <a:gd name="connsiteY341" fmla="*/ 1617928 h 3300883"/>
              <a:gd name="connsiteX342" fmla="*/ 2863970 w 11394183"/>
              <a:gd name="connsiteY342" fmla="*/ 1584542 h 3300883"/>
              <a:gd name="connsiteX343" fmla="*/ 2863970 w 11394183"/>
              <a:gd name="connsiteY343" fmla="*/ 535775 h 3300883"/>
              <a:gd name="connsiteX344" fmla="*/ 2871228 w 11394183"/>
              <a:gd name="connsiteY344" fmla="*/ 502389 h 3300883"/>
              <a:gd name="connsiteX345" fmla="*/ 2870501 w 11394183"/>
              <a:gd name="connsiteY345" fmla="*/ 503114 h 3300883"/>
              <a:gd name="connsiteX346" fmla="*/ 2906066 w 11394183"/>
              <a:gd name="connsiteY346" fmla="*/ 494405 h 3300883"/>
              <a:gd name="connsiteX347" fmla="*/ 3344443 w 11394183"/>
              <a:gd name="connsiteY347" fmla="*/ 495131 h 3300883"/>
              <a:gd name="connsiteX348" fmla="*/ 3378556 w 11394183"/>
              <a:gd name="connsiteY348" fmla="*/ 460293 h 3300883"/>
              <a:gd name="connsiteX349" fmla="*/ 3378556 w 11394183"/>
              <a:gd name="connsiteY349" fmla="*/ 206266 h 3300883"/>
              <a:gd name="connsiteX350" fmla="*/ 3393071 w 11394183"/>
              <a:gd name="connsiteY350" fmla="*/ 176509 h 3300883"/>
              <a:gd name="connsiteX351" fmla="*/ 3414845 w 11394183"/>
              <a:gd name="connsiteY351" fmla="*/ 154735 h 3300883"/>
              <a:gd name="connsiteX352" fmla="*/ 3417022 w 11394183"/>
              <a:gd name="connsiteY352" fmla="*/ 92317 h 3300883"/>
              <a:gd name="connsiteX353" fmla="*/ 3349523 w 11394183"/>
              <a:gd name="connsiteY353" fmla="*/ 62560 h 3300883"/>
              <a:gd name="connsiteX354" fmla="*/ 3300169 w 11394183"/>
              <a:gd name="connsiteY354" fmla="*/ 109736 h 3300883"/>
              <a:gd name="connsiteX355" fmla="*/ 3330653 w 11394183"/>
              <a:gd name="connsiteY355" fmla="*/ 180863 h 3300883"/>
              <a:gd name="connsiteX356" fmla="*/ 3352427 w 11394183"/>
              <a:gd name="connsiteY356" fmla="*/ 224411 h 3300883"/>
              <a:gd name="connsiteX357" fmla="*/ 3353153 w 11394183"/>
              <a:gd name="connsiteY357" fmla="*/ 438519 h 3300883"/>
              <a:gd name="connsiteX358" fmla="*/ 3319041 w 11394183"/>
              <a:gd name="connsiteY358" fmla="*/ 472632 h 3300883"/>
              <a:gd name="connsiteX359" fmla="*/ 2869050 w 11394183"/>
              <a:gd name="connsiteY359" fmla="*/ 471179 h 3300883"/>
              <a:gd name="connsiteX360" fmla="*/ 2825503 w 11394183"/>
              <a:gd name="connsiteY360" fmla="*/ 513276 h 3300883"/>
              <a:gd name="connsiteX361" fmla="*/ 2826955 w 11394183"/>
              <a:gd name="connsiteY361" fmla="*/ 1601961 h 3300883"/>
              <a:gd name="connsiteX362" fmla="*/ 2800100 w 11394183"/>
              <a:gd name="connsiteY362" fmla="*/ 1631719 h 3300883"/>
              <a:gd name="connsiteX363" fmla="*/ 2768891 w 11394183"/>
              <a:gd name="connsiteY363" fmla="*/ 1661476 h 3300883"/>
              <a:gd name="connsiteX364" fmla="*/ 2768891 w 11394183"/>
              <a:gd name="connsiteY364" fmla="*/ 1686878 h 3300883"/>
              <a:gd name="connsiteX365" fmla="*/ 2708650 w 11394183"/>
              <a:gd name="connsiteY365" fmla="*/ 1747845 h 3300883"/>
              <a:gd name="connsiteX366" fmla="*/ 2626636 w 11394183"/>
              <a:gd name="connsiteY366" fmla="*/ 1667282 h 3300883"/>
              <a:gd name="connsiteX367" fmla="*/ 2593976 w 11394183"/>
              <a:gd name="connsiteY367" fmla="*/ 1631719 h 3300883"/>
              <a:gd name="connsiteX368" fmla="*/ 2570751 w 11394183"/>
              <a:gd name="connsiteY368" fmla="*/ 1619380 h 3300883"/>
              <a:gd name="connsiteX369" fmla="*/ 2566396 w 11394183"/>
              <a:gd name="connsiteY369" fmla="*/ 1580914 h 3300883"/>
              <a:gd name="connsiteX370" fmla="*/ 2566396 w 11394183"/>
              <a:gd name="connsiteY370" fmla="*/ 137317 h 3300883"/>
              <a:gd name="connsiteX371" fmla="*/ 2573653 w 11394183"/>
              <a:gd name="connsiteY371" fmla="*/ 104655 h 3300883"/>
              <a:gd name="connsiteX372" fmla="*/ 2573653 w 11394183"/>
              <a:gd name="connsiteY372" fmla="*/ 105382 h 3300883"/>
              <a:gd name="connsiteX373" fmla="*/ 2580912 w 11394183"/>
              <a:gd name="connsiteY373" fmla="*/ 97398 h 3300883"/>
              <a:gd name="connsiteX374" fmla="*/ 2588896 w 11394183"/>
              <a:gd name="connsiteY374" fmla="*/ 40786 h 3300883"/>
              <a:gd name="connsiteX375" fmla="*/ 2529381 w 11394183"/>
              <a:gd name="connsiteY375" fmla="*/ 142 h 3300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</a:cxnLst>
            <a:rect l="l" t="t" r="r" b="b"/>
            <a:pathLst>
              <a:path w="11394183" h="3300883">
                <a:moveTo>
                  <a:pt x="3168075" y="3011446"/>
                </a:moveTo>
                <a:cubicBezTo>
                  <a:pt x="3133237" y="3004189"/>
                  <a:pt x="3141946" y="3031042"/>
                  <a:pt x="3141946" y="3047736"/>
                </a:cubicBezTo>
                <a:lnTo>
                  <a:pt x="3141946" y="3300883"/>
                </a:lnTo>
                <a:lnTo>
                  <a:pt x="3165898" y="3300883"/>
                </a:lnTo>
                <a:lnTo>
                  <a:pt x="3165898" y="3029591"/>
                </a:lnTo>
                <a:cubicBezTo>
                  <a:pt x="3165898" y="3023059"/>
                  <a:pt x="3167349" y="3017253"/>
                  <a:pt x="3168075" y="3011446"/>
                </a:cubicBezTo>
                <a:close/>
                <a:moveTo>
                  <a:pt x="2591366" y="3007317"/>
                </a:moveTo>
                <a:cubicBezTo>
                  <a:pt x="2577282" y="3007181"/>
                  <a:pt x="2577282" y="3023783"/>
                  <a:pt x="2577282" y="3041202"/>
                </a:cubicBezTo>
                <a:cubicBezTo>
                  <a:pt x="2577352" y="3127762"/>
                  <a:pt x="2577421" y="3214323"/>
                  <a:pt x="2577491" y="3300883"/>
                </a:cubicBezTo>
                <a:lnTo>
                  <a:pt x="2606313" y="3300883"/>
                </a:lnTo>
                <a:lnTo>
                  <a:pt x="2606313" y="3041928"/>
                </a:lnTo>
                <a:cubicBezTo>
                  <a:pt x="2606313" y="3031767"/>
                  <a:pt x="2604135" y="3022332"/>
                  <a:pt x="2610667" y="3013622"/>
                </a:cubicBezTo>
                <a:cubicBezTo>
                  <a:pt x="2602321" y="3009268"/>
                  <a:pt x="2596061" y="3007362"/>
                  <a:pt x="2591366" y="3007317"/>
                </a:cubicBezTo>
                <a:close/>
                <a:moveTo>
                  <a:pt x="2903083" y="3005447"/>
                </a:moveTo>
                <a:cubicBezTo>
                  <a:pt x="2898490" y="3005594"/>
                  <a:pt x="2893182" y="3007091"/>
                  <a:pt x="2887195" y="3009994"/>
                </a:cubicBezTo>
                <a:cubicBezTo>
                  <a:pt x="2869776" y="3018703"/>
                  <a:pt x="2877033" y="3035396"/>
                  <a:pt x="2877033" y="3048460"/>
                </a:cubicBezTo>
                <a:lnTo>
                  <a:pt x="2877033" y="3300883"/>
                </a:lnTo>
                <a:lnTo>
                  <a:pt x="2924210" y="3300883"/>
                </a:lnTo>
                <a:lnTo>
                  <a:pt x="2924210" y="3039025"/>
                </a:lnTo>
                <a:cubicBezTo>
                  <a:pt x="2924210" y="3016707"/>
                  <a:pt x="2916862" y="3005004"/>
                  <a:pt x="2903083" y="3005447"/>
                </a:cubicBezTo>
                <a:close/>
                <a:moveTo>
                  <a:pt x="1413840" y="2870642"/>
                </a:moveTo>
                <a:cubicBezTo>
                  <a:pt x="1414566" y="2872094"/>
                  <a:pt x="1414566" y="2872820"/>
                  <a:pt x="1414566" y="2874271"/>
                </a:cubicBezTo>
                <a:lnTo>
                  <a:pt x="1228038" y="2874271"/>
                </a:lnTo>
                <a:lnTo>
                  <a:pt x="1228038" y="2870642"/>
                </a:lnTo>
                <a:lnTo>
                  <a:pt x="1413840" y="2870642"/>
                </a:lnTo>
                <a:close/>
                <a:moveTo>
                  <a:pt x="3635032" y="2179418"/>
                </a:moveTo>
                <a:cubicBezTo>
                  <a:pt x="3639659" y="2178965"/>
                  <a:pt x="3644558" y="2179690"/>
                  <a:pt x="3649275" y="2179690"/>
                </a:cubicBezTo>
                <a:lnTo>
                  <a:pt x="4079669" y="2179690"/>
                </a:lnTo>
                <a:cubicBezTo>
                  <a:pt x="4084023" y="2179690"/>
                  <a:pt x="4089104" y="2180416"/>
                  <a:pt x="4093459" y="2186222"/>
                </a:cubicBezTo>
                <a:lnTo>
                  <a:pt x="3622421" y="2186222"/>
                </a:lnTo>
                <a:lnTo>
                  <a:pt x="3624598" y="2190577"/>
                </a:lnTo>
                <a:lnTo>
                  <a:pt x="4062975" y="2190577"/>
                </a:lnTo>
                <a:cubicBezTo>
                  <a:pt x="4092733" y="2190577"/>
                  <a:pt x="4102168" y="2197835"/>
                  <a:pt x="4102168" y="2228318"/>
                </a:cubicBezTo>
                <a:cubicBezTo>
                  <a:pt x="4101443" y="2291462"/>
                  <a:pt x="4099265" y="2353880"/>
                  <a:pt x="4093459" y="2416298"/>
                </a:cubicBezTo>
                <a:cubicBezTo>
                  <a:pt x="4091281" y="2438072"/>
                  <a:pt x="4082572" y="2447507"/>
                  <a:pt x="4059347" y="2447507"/>
                </a:cubicBezTo>
                <a:lnTo>
                  <a:pt x="3650000" y="2447507"/>
                </a:lnTo>
                <a:cubicBezTo>
                  <a:pt x="3628228" y="2447507"/>
                  <a:pt x="3618791" y="2440975"/>
                  <a:pt x="3621696" y="2418475"/>
                </a:cubicBezTo>
                <a:cubicBezTo>
                  <a:pt x="3623872" y="2400330"/>
                  <a:pt x="3615163" y="2397427"/>
                  <a:pt x="3598470" y="2396702"/>
                </a:cubicBezTo>
                <a:cubicBezTo>
                  <a:pt x="3567260" y="2394524"/>
                  <a:pt x="3533875" y="2408315"/>
                  <a:pt x="3504842" y="2387266"/>
                </a:cubicBezTo>
                <a:cubicBezTo>
                  <a:pt x="3496859" y="2341541"/>
                  <a:pt x="3493230" y="2295817"/>
                  <a:pt x="3506294" y="2251543"/>
                </a:cubicBezTo>
                <a:cubicBezTo>
                  <a:pt x="3543309" y="2237754"/>
                  <a:pt x="3580324" y="2239930"/>
                  <a:pt x="3618791" y="2250818"/>
                </a:cubicBezTo>
                <a:cubicBezTo>
                  <a:pt x="3625324" y="2232673"/>
                  <a:pt x="3620969" y="2213802"/>
                  <a:pt x="3620969" y="2195657"/>
                </a:cubicBezTo>
                <a:cubicBezTo>
                  <a:pt x="3617340" y="2192028"/>
                  <a:pt x="3614437" y="2188400"/>
                  <a:pt x="3622421" y="2186222"/>
                </a:cubicBezTo>
                <a:cubicBezTo>
                  <a:pt x="3626050" y="2181505"/>
                  <a:pt x="3630405" y="2179872"/>
                  <a:pt x="3635032" y="2179418"/>
                </a:cubicBezTo>
                <a:close/>
                <a:moveTo>
                  <a:pt x="76208" y="1218744"/>
                </a:moveTo>
                <a:cubicBezTo>
                  <a:pt x="10161" y="1219469"/>
                  <a:pt x="1452" y="1231082"/>
                  <a:pt x="0" y="1294951"/>
                </a:cubicBezTo>
                <a:lnTo>
                  <a:pt x="0" y="1338499"/>
                </a:lnTo>
                <a:lnTo>
                  <a:pt x="0" y="3206684"/>
                </a:lnTo>
                <a:cubicBezTo>
                  <a:pt x="0" y="3226280"/>
                  <a:pt x="0" y="3245151"/>
                  <a:pt x="1452" y="3264747"/>
                </a:cubicBezTo>
                <a:cubicBezTo>
                  <a:pt x="1815" y="3272731"/>
                  <a:pt x="2904" y="3280533"/>
                  <a:pt x="5988" y="3287337"/>
                </a:cubicBezTo>
                <a:lnTo>
                  <a:pt x="19459" y="3300883"/>
                </a:lnTo>
                <a:lnTo>
                  <a:pt x="25633" y="3300883"/>
                </a:lnTo>
                <a:lnTo>
                  <a:pt x="26219" y="3300311"/>
                </a:lnTo>
                <a:lnTo>
                  <a:pt x="26699" y="3300883"/>
                </a:lnTo>
                <a:lnTo>
                  <a:pt x="1001629" y="3300883"/>
                </a:lnTo>
                <a:lnTo>
                  <a:pt x="1038606" y="3290150"/>
                </a:lnTo>
                <a:cubicBezTo>
                  <a:pt x="1029171" y="3272006"/>
                  <a:pt x="1012478" y="3262570"/>
                  <a:pt x="997236" y="3251683"/>
                </a:cubicBezTo>
                <a:cubicBezTo>
                  <a:pt x="880384" y="3165314"/>
                  <a:pt x="784580" y="3060074"/>
                  <a:pt x="706920" y="2937416"/>
                </a:cubicBezTo>
                <a:cubicBezTo>
                  <a:pt x="643051" y="2835805"/>
                  <a:pt x="592971" y="2728388"/>
                  <a:pt x="566116" y="2610810"/>
                </a:cubicBezTo>
                <a:cubicBezTo>
                  <a:pt x="549423" y="2604278"/>
                  <a:pt x="548698" y="2591939"/>
                  <a:pt x="553779" y="2577424"/>
                </a:cubicBezTo>
                <a:cubicBezTo>
                  <a:pt x="551601" y="2570165"/>
                  <a:pt x="548698" y="2563633"/>
                  <a:pt x="545795" y="2556376"/>
                </a:cubicBezTo>
                <a:cubicBezTo>
                  <a:pt x="528376" y="2515006"/>
                  <a:pt x="524021" y="2470007"/>
                  <a:pt x="521117" y="2426459"/>
                </a:cubicBezTo>
                <a:cubicBezTo>
                  <a:pt x="513134" y="2316139"/>
                  <a:pt x="511682" y="2205819"/>
                  <a:pt x="528376" y="2095499"/>
                </a:cubicBezTo>
                <a:cubicBezTo>
                  <a:pt x="529827" y="2086789"/>
                  <a:pt x="529827" y="2075903"/>
                  <a:pt x="538537" y="2069371"/>
                </a:cubicBezTo>
                <a:lnTo>
                  <a:pt x="538537" y="2066467"/>
                </a:lnTo>
                <a:cubicBezTo>
                  <a:pt x="539988" y="1990260"/>
                  <a:pt x="567568" y="1919857"/>
                  <a:pt x="593697" y="1850181"/>
                </a:cubicBezTo>
                <a:cubicBezTo>
                  <a:pt x="656115" y="1685427"/>
                  <a:pt x="751193" y="1540995"/>
                  <a:pt x="880384" y="1419788"/>
                </a:cubicBezTo>
                <a:cubicBezTo>
                  <a:pt x="888368" y="1411804"/>
                  <a:pt x="894175" y="1398014"/>
                  <a:pt x="909415" y="1403095"/>
                </a:cubicBezTo>
                <a:cubicBezTo>
                  <a:pt x="920303" y="1366079"/>
                  <a:pt x="955866" y="1353741"/>
                  <a:pt x="981269" y="1331967"/>
                </a:cubicBezTo>
                <a:cubicBezTo>
                  <a:pt x="1013204" y="1305113"/>
                  <a:pt x="1050219" y="1283340"/>
                  <a:pt x="1085057" y="1260114"/>
                </a:cubicBezTo>
                <a:cubicBezTo>
                  <a:pt x="1096670" y="1252856"/>
                  <a:pt x="1108282" y="1246324"/>
                  <a:pt x="1107556" y="1230357"/>
                </a:cubicBezTo>
                <a:cubicBezTo>
                  <a:pt x="1096670" y="1217293"/>
                  <a:pt x="1080703" y="1219469"/>
                  <a:pt x="1066912" y="1219469"/>
                </a:cubicBezTo>
                <a:lnTo>
                  <a:pt x="76208" y="1218744"/>
                </a:lnTo>
                <a:close/>
                <a:moveTo>
                  <a:pt x="2529381" y="142"/>
                </a:moveTo>
                <a:cubicBezTo>
                  <a:pt x="2501075" y="1594"/>
                  <a:pt x="2475672" y="16835"/>
                  <a:pt x="2466963" y="46592"/>
                </a:cubicBezTo>
                <a:cubicBezTo>
                  <a:pt x="2458978" y="74898"/>
                  <a:pt x="2469866" y="98849"/>
                  <a:pt x="2497445" y="111914"/>
                </a:cubicBezTo>
                <a:cubicBezTo>
                  <a:pt x="2522849" y="124252"/>
                  <a:pt x="2527929" y="143122"/>
                  <a:pt x="2527929" y="169977"/>
                </a:cubicBezTo>
                <a:cubicBezTo>
                  <a:pt x="2527203" y="594564"/>
                  <a:pt x="2527203" y="1019152"/>
                  <a:pt x="2527203" y="1443739"/>
                </a:cubicBezTo>
                <a:cubicBezTo>
                  <a:pt x="2527203" y="1496721"/>
                  <a:pt x="2527929" y="1550430"/>
                  <a:pt x="2527203" y="1603413"/>
                </a:cubicBezTo>
                <a:cubicBezTo>
                  <a:pt x="2527203" y="1613574"/>
                  <a:pt x="2532284" y="1629541"/>
                  <a:pt x="2517042" y="1630267"/>
                </a:cubicBezTo>
                <a:cubicBezTo>
                  <a:pt x="2487285" y="1632444"/>
                  <a:pt x="2491640" y="1652766"/>
                  <a:pt x="2491640" y="1671637"/>
                </a:cubicBezTo>
                <a:cubicBezTo>
                  <a:pt x="2491640" y="1688330"/>
                  <a:pt x="2490188" y="1705749"/>
                  <a:pt x="2491640" y="1722443"/>
                </a:cubicBezTo>
                <a:cubicBezTo>
                  <a:pt x="2493091" y="1740587"/>
                  <a:pt x="2487285" y="1749297"/>
                  <a:pt x="2467688" y="1748571"/>
                </a:cubicBezTo>
                <a:cubicBezTo>
                  <a:pt x="2436480" y="1747845"/>
                  <a:pt x="2404544" y="1747845"/>
                  <a:pt x="2373335" y="1748571"/>
                </a:cubicBezTo>
                <a:cubicBezTo>
                  <a:pt x="2354465" y="1749297"/>
                  <a:pt x="2348658" y="1739861"/>
                  <a:pt x="2349384" y="1721716"/>
                </a:cubicBezTo>
                <a:cubicBezTo>
                  <a:pt x="2350110" y="1697766"/>
                  <a:pt x="2350110" y="1673089"/>
                  <a:pt x="2349384" y="1649137"/>
                </a:cubicBezTo>
                <a:cubicBezTo>
                  <a:pt x="2349384" y="1641154"/>
                  <a:pt x="2355191" y="1627363"/>
                  <a:pt x="2337046" y="1630993"/>
                </a:cubicBezTo>
                <a:cubicBezTo>
                  <a:pt x="2311644" y="1636073"/>
                  <a:pt x="2310918" y="1622283"/>
                  <a:pt x="2310918" y="1601961"/>
                </a:cubicBezTo>
                <a:lnTo>
                  <a:pt x="2310918" y="861655"/>
                </a:lnTo>
                <a:cubicBezTo>
                  <a:pt x="2310918" y="842059"/>
                  <a:pt x="2313820" y="823914"/>
                  <a:pt x="2322530" y="805769"/>
                </a:cubicBezTo>
                <a:cubicBezTo>
                  <a:pt x="2345030" y="760044"/>
                  <a:pt x="2314547" y="715046"/>
                  <a:pt x="2265193" y="717949"/>
                </a:cubicBezTo>
                <a:cubicBezTo>
                  <a:pt x="2232533" y="720126"/>
                  <a:pt x="2210033" y="744077"/>
                  <a:pt x="2207130" y="781093"/>
                </a:cubicBezTo>
                <a:cubicBezTo>
                  <a:pt x="2204952" y="813753"/>
                  <a:pt x="2215839" y="836978"/>
                  <a:pt x="2253580" y="838430"/>
                </a:cubicBezTo>
                <a:cubicBezTo>
                  <a:pt x="2281886" y="839881"/>
                  <a:pt x="2277531" y="860204"/>
                  <a:pt x="2277531" y="877622"/>
                </a:cubicBezTo>
                <a:cubicBezTo>
                  <a:pt x="2277531" y="1117133"/>
                  <a:pt x="2276806" y="1356644"/>
                  <a:pt x="2278257" y="1596155"/>
                </a:cubicBezTo>
                <a:cubicBezTo>
                  <a:pt x="2278984" y="1626638"/>
                  <a:pt x="2268823" y="1635348"/>
                  <a:pt x="2241242" y="1631719"/>
                </a:cubicBezTo>
                <a:cubicBezTo>
                  <a:pt x="2215113" y="1628090"/>
                  <a:pt x="2205678" y="1638976"/>
                  <a:pt x="2205678" y="1666557"/>
                </a:cubicBezTo>
                <a:cubicBezTo>
                  <a:pt x="2205678" y="1692685"/>
                  <a:pt x="2223097" y="1729700"/>
                  <a:pt x="2204952" y="1742764"/>
                </a:cubicBezTo>
                <a:cubicBezTo>
                  <a:pt x="2186808" y="1756554"/>
                  <a:pt x="2151244" y="1747119"/>
                  <a:pt x="2123665" y="1747845"/>
                </a:cubicBezTo>
                <a:cubicBezTo>
                  <a:pt x="2116406" y="1747845"/>
                  <a:pt x="2109148" y="1747119"/>
                  <a:pt x="2101890" y="1747845"/>
                </a:cubicBezTo>
                <a:cubicBezTo>
                  <a:pt x="2081568" y="1749297"/>
                  <a:pt x="2073584" y="1740587"/>
                  <a:pt x="2074309" y="1720265"/>
                </a:cubicBezTo>
                <a:cubicBezTo>
                  <a:pt x="2075035" y="1689782"/>
                  <a:pt x="2074309" y="1660025"/>
                  <a:pt x="2074309" y="1630993"/>
                </a:cubicBezTo>
                <a:cubicBezTo>
                  <a:pt x="2051085" y="1625187"/>
                  <a:pt x="2026407" y="1644057"/>
                  <a:pt x="2008989" y="1618655"/>
                </a:cubicBezTo>
                <a:cubicBezTo>
                  <a:pt x="2001730" y="1613574"/>
                  <a:pt x="2002456" y="1606316"/>
                  <a:pt x="2002456" y="1599058"/>
                </a:cubicBezTo>
                <a:lnTo>
                  <a:pt x="2002456" y="1135278"/>
                </a:lnTo>
                <a:cubicBezTo>
                  <a:pt x="2002456" y="1129472"/>
                  <a:pt x="2003908" y="1123665"/>
                  <a:pt x="2005359" y="1117859"/>
                </a:cubicBezTo>
                <a:lnTo>
                  <a:pt x="1660609" y="1117859"/>
                </a:lnTo>
                <a:cubicBezTo>
                  <a:pt x="1647545" y="1117859"/>
                  <a:pt x="1630126" y="1124391"/>
                  <a:pt x="1623594" y="1104795"/>
                </a:cubicBezTo>
                <a:cubicBezTo>
                  <a:pt x="1614159" y="1095359"/>
                  <a:pt x="1617788" y="1083747"/>
                  <a:pt x="1617788" y="1073586"/>
                </a:cubicBezTo>
                <a:lnTo>
                  <a:pt x="1617788" y="606177"/>
                </a:lnTo>
                <a:cubicBezTo>
                  <a:pt x="1617788" y="596016"/>
                  <a:pt x="1614159" y="584403"/>
                  <a:pt x="1623594" y="575693"/>
                </a:cubicBezTo>
                <a:lnTo>
                  <a:pt x="1623594" y="576420"/>
                </a:lnTo>
                <a:cubicBezTo>
                  <a:pt x="1622868" y="569888"/>
                  <a:pt x="1622868" y="563356"/>
                  <a:pt x="1631577" y="561903"/>
                </a:cubicBezTo>
                <a:lnTo>
                  <a:pt x="1640287" y="498760"/>
                </a:lnTo>
                <a:cubicBezTo>
                  <a:pt x="1631577" y="466825"/>
                  <a:pt x="1603997" y="465374"/>
                  <a:pt x="1579321" y="467551"/>
                </a:cubicBezTo>
                <a:cubicBezTo>
                  <a:pt x="1548838" y="470454"/>
                  <a:pt x="1530693" y="492953"/>
                  <a:pt x="1526338" y="523437"/>
                </a:cubicBezTo>
                <a:cubicBezTo>
                  <a:pt x="1522709" y="546662"/>
                  <a:pt x="1523435" y="572791"/>
                  <a:pt x="1551015" y="578596"/>
                </a:cubicBezTo>
                <a:cubicBezTo>
                  <a:pt x="1582224" y="585855"/>
                  <a:pt x="1581498" y="605451"/>
                  <a:pt x="1581498" y="629402"/>
                </a:cubicBezTo>
                <a:cubicBezTo>
                  <a:pt x="1580772" y="793430"/>
                  <a:pt x="1580772" y="958186"/>
                  <a:pt x="1581498" y="1122214"/>
                </a:cubicBezTo>
                <a:cubicBezTo>
                  <a:pt x="1581498" y="1130923"/>
                  <a:pt x="1575692" y="1141810"/>
                  <a:pt x="1585853" y="1149068"/>
                </a:cubicBezTo>
                <a:cubicBezTo>
                  <a:pt x="1593836" y="1138182"/>
                  <a:pt x="1605449" y="1141084"/>
                  <a:pt x="1615610" y="1141084"/>
                </a:cubicBezTo>
                <a:lnTo>
                  <a:pt x="1943667" y="1141084"/>
                </a:lnTo>
                <a:cubicBezTo>
                  <a:pt x="1953828" y="1141084"/>
                  <a:pt x="1966167" y="1136729"/>
                  <a:pt x="1972699" y="1149793"/>
                </a:cubicBezTo>
                <a:cubicBezTo>
                  <a:pt x="1975602" y="1154874"/>
                  <a:pt x="1979957" y="1160681"/>
                  <a:pt x="1979957" y="1165761"/>
                </a:cubicBezTo>
                <a:cubicBezTo>
                  <a:pt x="1980683" y="1313822"/>
                  <a:pt x="1980683" y="1462609"/>
                  <a:pt x="1980683" y="1611396"/>
                </a:cubicBezTo>
                <a:cubicBezTo>
                  <a:pt x="1980683" y="1620106"/>
                  <a:pt x="1978506" y="1630993"/>
                  <a:pt x="1968344" y="1630267"/>
                </a:cubicBezTo>
                <a:cubicBezTo>
                  <a:pt x="1932780" y="1628090"/>
                  <a:pt x="1938587" y="1652766"/>
                  <a:pt x="1938587" y="1673814"/>
                </a:cubicBezTo>
                <a:cubicBezTo>
                  <a:pt x="1938587" y="1690507"/>
                  <a:pt x="1937861" y="1707927"/>
                  <a:pt x="1939313" y="1724619"/>
                </a:cubicBezTo>
                <a:cubicBezTo>
                  <a:pt x="1940764" y="1742764"/>
                  <a:pt x="1932780" y="1747845"/>
                  <a:pt x="1916087" y="1747845"/>
                </a:cubicBezTo>
                <a:cubicBezTo>
                  <a:pt x="1884878" y="1747119"/>
                  <a:pt x="1852943" y="1746393"/>
                  <a:pt x="1821734" y="1747845"/>
                </a:cubicBezTo>
                <a:cubicBezTo>
                  <a:pt x="1801413" y="1748571"/>
                  <a:pt x="1797058" y="1738410"/>
                  <a:pt x="1797784" y="1720991"/>
                </a:cubicBezTo>
                <a:cubicBezTo>
                  <a:pt x="1798509" y="1697039"/>
                  <a:pt x="1797784" y="1672363"/>
                  <a:pt x="1797784" y="1648412"/>
                </a:cubicBezTo>
                <a:cubicBezTo>
                  <a:pt x="1797784" y="1638976"/>
                  <a:pt x="1799235" y="1627363"/>
                  <a:pt x="1783993" y="1629541"/>
                </a:cubicBezTo>
                <a:cubicBezTo>
                  <a:pt x="1758591" y="1633170"/>
                  <a:pt x="1760768" y="1615751"/>
                  <a:pt x="1760768" y="1599784"/>
                </a:cubicBezTo>
                <a:cubicBezTo>
                  <a:pt x="1760768" y="1522124"/>
                  <a:pt x="1759317" y="1445191"/>
                  <a:pt x="1760768" y="1367531"/>
                </a:cubicBezTo>
                <a:cubicBezTo>
                  <a:pt x="1761494" y="1341403"/>
                  <a:pt x="1754236" y="1333418"/>
                  <a:pt x="1726656" y="1333418"/>
                </a:cubicBezTo>
                <a:lnTo>
                  <a:pt x="1349971" y="1334145"/>
                </a:lnTo>
                <a:cubicBezTo>
                  <a:pt x="1331826" y="1334145"/>
                  <a:pt x="1316584" y="1334145"/>
                  <a:pt x="1301343" y="1318178"/>
                </a:cubicBezTo>
                <a:cubicBezTo>
                  <a:pt x="1281021" y="1296404"/>
                  <a:pt x="1232393" y="1300758"/>
                  <a:pt x="1212797" y="1320354"/>
                </a:cubicBezTo>
                <a:cubicBezTo>
                  <a:pt x="1184491" y="1349386"/>
                  <a:pt x="1183765" y="1377692"/>
                  <a:pt x="1212071" y="1411078"/>
                </a:cubicBezTo>
                <a:cubicBezTo>
                  <a:pt x="1241102" y="1417610"/>
                  <a:pt x="1270134" y="1416885"/>
                  <a:pt x="1299166" y="1409626"/>
                </a:cubicBezTo>
                <a:cubicBezTo>
                  <a:pt x="1296262" y="1401643"/>
                  <a:pt x="1299891" y="1397289"/>
                  <a:pt x="1307149" y="1395111"/>
                </a:cubicBezTo>
                <a:lnTo>
                  <a:pt x="1307149" y="1395837"/>
                </a:lnTo>
                <a:cubicBezTo>
                  <a:pt x="1306423" y="1363902"/>
                  <a:pt x="1320940" y="1351563"/>
                  <a:pt x="1353600" y="1352289"/>
                </a:cubicBezTo>
                <a:cubicBezTo>
                  <a:pt x="1463920" y="1353741"/>
                  <a:pt x="1573515" y="1352289"/>
                  <a:pt x="1683835" y="1353015"/>
                </a:cubicBezTo>
                <a:cubicBezTo>
                  <a:pt x="1694721" y="1353015"/>
                  <a:pt x="1717947" y="1343580"/>
                  <a:pt x="1707060" y="1372612"/>
                </a:cubicBezTo>
                <a:cubicBezTo>
                  <a:pt x="1709238" y="1382047"/>
                  <a:pt x="1713592" y="1390756"/>
                  <a:pt x="1713592" y="1400191"/>
                </a:cubicBezTo>
                <a:cubicBezTo>
                  <a:pt x="1714317" y="1472044"/>
                  <a:pt x="1714317" y="1543172"/>
                  <a:pt x="1715043" y="1614299"/>
                </a:cubicBezTo>
                <a:cubicBezTo>
                  <a:pt x="1715043" y="1627363"/>
                  <a:pt x="1707785" y="1631719"/>
                  <a:pt x="1696899" y="1630267"/>
                </a:cubicBezTo>
                <a:cubicBezTo>
                  <a:pt x="1662787" y="1624461"/>
                  <a:pt x="1659158" y="1644057"/>
                  <a:pt x="1661335" y="1670911"/>
                </a:cubicBezTo>
                <a:cubicBezTo>
                  <a:pt x="1662787" y="1686878"/>
                  <a:pt x="1660609" y="1702846"/>
                  <a:pt x="1662061" y="1718087"/>
                </a:cubicBezTo>
                <a:cubicBezTo>
                  <a:pt x="1664964" y="1741313"/>
                  <a:pt x="1654077" y="1747845"/>
                  <a:pt x="1633030" y="1747119"/>
                </a:cubicBezTo>
                <a:cubicBezTo>
                  <a:pt x="1603997" y="1745668"/>
                  <a:pt x="1574966" y="1745668"/>
                  <a:pt x="1545934" y="1747119"/>
                </a:cubicBezTo>
                <a:cubicBezTo>
                  <a:pt x="1524886" y="1748571"/>
                  <a:pt x="1517628" y="1739861"/>
                  <a:pt x="1519080" y="1719540"/>
                </a:cubicBezTo>
                <a:cubicBezTo>
                  <a:pt x="1519806" y="1702846"/>
                  <a:pt x="1518354" y="1685427"/>
                  <a:pt x="1519080" y="1668734"/>
                </a:cubicBezTo>
                <a:cubicBezTo>
                  <a:pt x="1520532" y="1646960"/>
                  <a:pt x="1519806" y="1627363"/>
                  <a:pt x="1495129" y="1617928"/>
                </a:cubicBezTo>
                <a:cubicBezTo>
                  <a:pt x="1481339" y="1580914"/>
                  <a:pt x="1491500" y="1542447"/>
                  <a:pt x="1490048" y="1504706"/>
                </a:cubicBezTo>
                <a:cubicBezTo>
                  <a:pt x="1482065" y="1502528"/>
                  <a:pt x="1473355" y="1499625"/>
                  <a:pt x="1465372" y="1499625"/>
                </a:cubicBezTo>
                <a:lnTo>
                  <a:pt x="934093" y="1499625"/>
                </a:lnTo>
                <a:cubicBezTo>
                  <a:pt x="900707" y="1499625"/>
                  <a:pt x="866595" y="1501802"/>
                  <a:pt x="833208" y="1502528"/>
                </a:cubicBezTo>
                <a:cubicBezTo>
                  <a:pt x="816515" y="1503979"/>
                  <a:pt x="815063" y="1521398"/>
                  <a:pt x="794741" y="1533737"/>
                </a:cubicBezTo>
                <a:lnTo>
                  <a:pt x="898529" y="1533737"/>
                </a:lnTo>
                <a:lnTo>
                  <a:pt x="1415292" y="1533737"/>
                </a:lnTo>
                <a:cubicBezTo>
                  <a:pt x="1427631" y="1533737"/>
                  <a:pt x="1442872" y="1525753"/>
                  <a:pt x="1450130" y="1543898"/>
                </a:cubicBezTo>
                <a:cubicBezTo>
                  <a:pt x="1450856" y="1556236"/>
                  <a:pt x="1450856" y="1568575"/>
                  <a:pt x="1452307" y="1580187"/>
                </a:cubicBezTo>
                <a:cubicBezTo>
                  <a:pt x="1455936" y="1612848"/>
                  <a:pt x="1450856" y="1637525"/>
                  <a:pt x="1408034" y="1629541"/>
                </a:cubicBezTo>
                <a:cubicBezTo>
                  <a:pt x="1391341" y="1626638"/>
                  <a:pt x="1382631" y="1635348"/>
                  <a:pt x="1384083" y="1652766"/>
                </a:cubicBezTo>
                <a:lnTo>
                  <a:pt x="1384083" y="1663653"/>
                </a:lnTo>
                <a:cubicBezTo>
                  <a:pt x="1382631" y="1744942"/>
                  <a:pt x="1382631" y="1744942"/>
                  <a:pt x="1299891" y="1744942"/>
                </a:cubicBezTo>
                <a:cubicBezTo>
                  <a:pt x="1211345" y="1744942"/>
                  <a:pt x="1211345" y="1744942"/>
                  <a:pt x="1211345" y="1834214"/>
                </a:cubicBezTo>
                <a:cubicBezTo>
                  <a:pt x="1211345" y="1877035"/>
                  <a:pt x="1209894" y="1919132"/>
                  <a:pt x="1211345" y="1961227"/>
                </a:cubicBezTo>
                <a:cubicBezTo>
                  <a:pt x="1212071" y="1982275"/>
                  <a:pt x="1204813" y="1989533"/>
                  <a:pt x="1184491" y="1988082"/>
                </a:cubicBezTo>
                <a:cubicBezTo>
                  <a:pt x="1168523" y="1986630"/>
                  <a:pt x="1153282" y="1987355"/>
                  <a:pt x="1137315" y="1988082"/>
                </a:cubicBezTo>
                <a:cubicBezTo>
                  <a:pt x="1119170" y="1988807"/>
                  <a:pt x="1098847" y="1980823"/>
                  <a:pt x="1090864" y="2009129"/>
                </a:cubicBezTo>
                <a:cubicBezTo>
                  <a:pt x="1087235" y="2020742"/>
                  <a:pt x="1069090" y="2016388"/>
                  <a:pt x="1057477" y="2016388"/>
                </a:cubicBezTo>
                <a:lnTo>
                  <a:pt x="557408" y="2014210"/>
                </a:lnTo>
                <a:cubicBezTo>
                  <a:pt x="544344" y="2044694"/>
                  <a:pt x="558859" y="2049048"/>
                  <a:pt x="586439" y="2049048"/>
                </a:cubicBezTo>
                <a:lnTo>
                  <a:pt x="1056026" y="2049048"/>
                </a:lnTo>
                <a:cubicBezTo>
                  <a:pt x="1067639" y="2049774"/>
                  <a:pt x="1083606" y="2041791"/>
                  <a:pt x="1090864" y="2059209"/>
                </a:cubicBezTo>
                <a:cubicBezTo>
                  <a:pt x="1097396" y="2078080"/>
                  <a:pt x="1093041" y="2097676"/>
                  <a:pt x="1094493" y="2116546"/>
                </a:cubicBezTo>
                <a:cubicBezTo>
                  <a:pt x="1132234" y="2115095"/>
                  <a:pt x="1170701" y="2102757"/>
                  <a:pt x="1206991" y="2122353"/>
                </a:cubicBezTo>
                <a:cubicBezTo>
                  <a:pt x="1214248" y="2162997"/>
                  <a:pt x="1208442" y="2204367"/>
                  <a:pt x="1210619" y="2245011"/>
                </a:cubicBezTo>
                <a:cubicBezTo>
                  <a:pt x="1212071" y="2260979"/>
                  <a:pt x="1204813" y="2266785"/>
                  <a:pt x="1189571" y="2266060"/>
                </a:cubicBezTo>
                <a:lnTo>
                  <a:pt x="1142395" y="2266060"/>
                </a:lnTo>
                <a:cubicBezTo>
                  <a:pt x="1117718" y="2265333"/>
                  <a:pt x="1090864" y="2259527"/>
                  <a:pt x="1093767" y="2301623"/>
                </a:cubicBezTo>
                <a:cubicBezTo>
                  <a:pt x="1095218" y="2321219"/>
                  <a:pt x="1073445" y="2313962"/>
                  <a:pt x="1061832" y="2313962"/>
                </a:cubicBezTo>
                <a:lnTo>
                  <a:pt x="528376" y="2313962"/>
                </a:lnTo>
                <a:cubicBezTo>
                  <a:pt x="522570" y="2340090"/>
                  <a:pt x="534909" y="2346622"/>
                  <a:pt x="559586" y="2346622"/>
                </a:cubicBezTo>
                <a:lnTo>
                  <a:pt x="1055300" y="2346622"/>
                </a:lnTo>
                <a:cubicBezTo>
                  <a:pt x="1066912" y="2347348"/>
                  <a:pt x="1085057" y="2336461"/>
                  <a:pt x="1091589" y="2358235"/>
                </a:cubicBezTo>
                <a:cubicBezTo>
                  <a:pt x="1089412" y="2391621"/>
                  <a:pt x="1103202" y="2401056"/>
                  <a:pt x="1137315" y="2399605"/>
                </a:cubicBezTo>
                <a:cubicBezTo>
                  <a:pt x="1210619" y="2395976"/>
                  <a:pt x="1210619" y="2398153"/>
                  <a:pt x="1210619" y="2470732"/>
                </a:cubicBezTo>
                <a:lnTo>
                  <a:pt x="1137315" y="2543311"/>
                </a:lnTo>
                <a:cubicBezTo>
                  <a:pt x="1118444" y="2544037"/>
                  <a:pt x="1095944" y="2536053"/>
                  <a:pt x="1092315" y="2569440"/>
                </a:cubicBezTo>
                <a:cubicBezTo>
                  <a:pt x="1090864" y="2585407"/>
                  <a:pt x="1069816" y="2578149"/>
                  <a:pt x="1057477" y="2578149"/>
                </a:cubicBezTo>
                <a:lnTo>
                  <a:pt x="557408" y="2578875"/>
                </a:lnTo>
                <a:cubicBezTo>
                  <a:pt x="560311" y="2604278"/>
                  <a:pt x="579907" y="2599197"/>
                  <a:pt x="595875" y="2599197"/>
                </a:cubicBezTo>
                <a:lnTo>
                  <a:pt x="1048042" y="2599922"/>
                </a:lnTo>
                <a:cubicBezTo>
                  <a:pt x="1061106" y="2599922"/>
                  <a:pt x="1077074" y="2592665"/>
                  <a:pt x="1087235" y="2608632"/>
                </a:cubicBezTo>
                <a:cubicBezTo>
                  <a:pt x="1101025" y="2628954"/>
                  <a:pt x="1089412" y="2652905"/>
                  <a:pt x="1095218" y="2673954"/>
                </a:cubicBezTo>
                <a:cubicBezTo>
                  <a:pt x="1132234" y="2665244"/>
                  <a:pt x="1168523" y="2656534"/>
                  <a:pt x="1204087" y="2679034"/>
                </a:cubicBezTo>
                <a:cubicBezTo>
                  <a:pt x="1213523" y="2689195"/>
                  <a:pt x="1209894" y="2702260"/>
                  <a:pt x="1209894" y="2713872"/>
                </a:cubicBezTo>
                <a:cubicBezTo>
                  <a:pt x="1209894" y="2761048"/>
                  <a:pt x="1211345" y="2808224"/>
                  <a:pt x="1209167" y="2855401"/>
                </a:cubicBezTo>
                <a:cubicBezTo>
                  <a:pt x="1208442" y="2876449"/>
                  <a:pt x="1214974" y="2882981"/>
                  <a:pt x="1235296" y="2882255"/>
                </a:cubicBezTo>
                <a:cubicBezTo>
                  <a:pt x="1282473" y="2880804"/>
                  <a:pt x="1329649" y="2883707"/>
                  <a:pt x="1376825" y="2880804"/>
                </a:cubicBezTo>
                <a:cubicBezTo>
                  <a:pt x="1413115" y="2877900"/>
                  <a:pt x="1426179" y="2888061"/>
                  <a:pt x="1423276" y="2925802"/>
                </a:cubicBezTo>
                <a:cubicBezTo>
                  <a:pt x="1421824" y="2952657"/>
                  <a:pt x="1406583" y="2988220"/>
                  <a:pt x="1448678" y="3003462"/>
                </a:cubicBezTo>
                <a:cubicBezTo>
                  <a:pt x="1451582" y="3004188"/>
                  <a:pt x="1450856" y="3016526"/>
                  <a:pt x="1450856" y="3023784"/>
                </a:cubicBezTo>
                <a:lnTo>
                  <a:pt x="1450856" y="3300883"/>
                </a:lnTo>
                <a:lnTo>
                  <a:pt x="1490048" y="3300883"/>
                </a:lnTo>
                <a:lnTo>
                  <a:pt x="1490048" y="3027414"/>
                </a:lnTo>
                <a:cubicBezTo>
                  <a:pt x="1490048" y="3015075"/>
                  <a:pt x="1484242" y="3000559"/>
                  <a:pt x="1496580" y="2990398"/>
                </a:cubicBezTo>
                <a:lnTo>
                  <a:pt x="1495855" y="2991124"/>
                </a:lnTo>
                <a:cubicBezTo>
                  <a:pt x="1497307" y="2989673"/>
                  <a:pt x="1498032" y="2987495"/>
                  <a:pt x="1500210" y="2986043"/>
                </a:cubicBezTo>
                <a:cubicBezTo>
                  <a:pt x="1516903" y="2976608"/>
                  <a:pt x="1543031" y="2995478"/>
                  <a:pt x="1551741" y="2972979"/>
                </a:cubicBezTo>
                <a:cubicBezTo>
                  <a:pt x="1558273" y="2956286"/>
                  <a:pt x="1553918" y="2935238"/>
                  <a:pt x="1553918" y="2915641"/>
                </a:cubicBezTo>
                <a:cubicBezTo>
                  <a:pt x="1553918" y="2868465"/>
                  <a:pt x="1553918" y="2866288"/>
                  <a:pt x="1601821" y="2869191"/>
                </a:cubicBezTo>
                <a:cubicBezTo>
                  <a:pt x="1633755" y="2871368"/>
                  <a:pt x="1667867" y="2856853"/>
                  <a:pt x="1698350" y="2879352"/>
                </a:cubicBezTo>
                <a:cubicBezTo>
                  <a:pt x="1710689" y="2933061"/>
                  <a:pt x="1712141" y="2988946"/>
                  <a:pt x="1712866" y="3041929"/>
                </a:cubicBezTo>
                <a:lnTo>
                  <a:pt x="1713637" y="3300883"/>
                </a:lnTo>
                <a:lnTo>
                  <a:pt x="1762496" y="3300883"/>
                </a:lnTo>
                <a:lnTo>
                  <a:pt x="1762220" y="3001284"/>
                </a:lnTo>
                <a:cubicBezTo>
                  <a:pt x="1757865" y="2971528"/>
                  <a:pt x="1781817" y="2985317"/>
                  <a:pt x="1790526" y="2986043"/>
                </a:cubicBezTo>
                <a:cubicBezTo>
                  <a:pt x="1823912" y="2989673"/>
                  <a:pt x="1832622" y="2976608"/>
                  <a:pt x="1831896" y="2943947"/>
                </a:cubicBezTo>
                <a:cubicBezTo>
                  <a:pt x="1830444" y="2859030"/>
                  <a:pt x="1820283" y="2869191"/>
                  <a:pt x="1905926" y="2869917"/>
                </a:cubicBezTo>
                <a:cubicBezTo>
                  <a:pt x="1929877" y="2869917"/>
                  <a:pt x="1956006" y="2859756"/>
                  <a:pt x="1978506" y="2878626"/>
                </a:cubicBezTo>
                <a:cubicBezTo>
                  <a:pt x="1986489" y="2908384"/>
                  <a:pt x="1979957" y="2938867"/>
                  <a:pt x="1982134" y="2968624"/>
                </a:cubicBezTo>
                <a:cubicBezTo>
                  <a:pt x="1982860" y="2978060"/>
                  <a:pt x="1978506" y="2991849"/>
                  <a:pt x="1991570" y="2992576"/>
                </a:cubicBezTo>
                <a:cubicBezTo>
                  <a:pt x="2022053" y="2994752"/>
                  <a:pt x="2016247" y="3016526"/>
                  <a:pt x="2016247" y="3034671"/>
                </a:cubicBezTo>
                <a:lnTo>
                  <a:pt x="2016442" y="3300883"/>
                </a:lnTo>
                <a:lnTo>
                  <a:pt x="2053457" y="3300883"/>
                </a:lnTo>
                <a:lnTo>
                  <a:pt x="2053262" y="3025236"/>
                </a:lnTo>
                <a:cubicBezTo>
                  <a:pt x="2053262" y="2999108"/>
                  <a:pt x="2053988" y="2978785"/>
                  <a:pt x="2088826" y="2983866"/>
                </a:cubicBezTo>
                <a:cubicBezTo>
                  <a:pt x="2100439" y="2985317"/>
                  <a:pt x="2106244" y="2978785"/>
                  <a:pt x="2106244" y="2966447"/>
                </a:cubicBezTo>
                <a:lnTo>
                  <a:pt x="2106244" y="2944673"/>
                </a:lnTo>
                <a:cubicBezTo>
                  <a:pt x="2107696" y="2857578"/>
                  <a:pt x="2095358" y="2868465"/>
                  <a:pt x="2184631" y="2869917"/>
                </a:cubicBezTo>
                <a:cubicBezTo>
                  <a:pt x="2207130" y="2869917"/>
                  <a:pt x="2234710" y="2855401"/>
                  <a:pt x="2254307" y="2880078"/>
                </a:cubicBezTo>
                <a:cubicBezTo>
                  <a:pt x="2261563" y="2909835"/>
                  <a:pt x="2257935" y="2940318"/>
                  <a:pt x="2257210" y="2970075"/>
                </a:cubicBezTo>
                <a:cubicBezTo>
                  <a:pt x="2257210" y="2986769"/>
                  <a:pt x="2258661" y="2996205"/>
                  <a:pt x="2277531" y="2993301"/>
                </a:cubicBezTo>
                <a:cubicBezTo>
                  <a:pt x="2312369" y="2987495"/>
                  <a:pt x="2316725" y="3006365"/>
                  <a:pt x="2316725" y="3035397"/>
                </a:cubicBezTo>
                <a:lnTo>
                  <a:pt x="2316725" y="3300883"/>
                </a:lnTo>
                <a:lnTo>
                  <a:pt x="2350697" y="3300883"/>
                </a:lnTo>
                <a:cubicBezTo>
                  <a:pt x="2350743" y="3211904"/>
                  <a:pt x="2350790" y="3122925"/>
                  <a:pt x="2350836" y="3033946"/>
                </a:cubicBezTo>
                <a:cubicBezTo>
                  <a:pt x="2350836" y="3020155"/>
                  <a:pt x="2340675" y="3002011"/>
                  <a:pt x="2360997" y="2992576"/>
                </a:cubicBezTo>
                <a:cubicBezTo>
                  <a:pt x="2371884" y="2996930"/>
                  <a:pt x="2379868" y="2991849"/>
                  <a:pt x="2386399" y="2983866"/>
                </a:cubicBezTo>
                <a:cubicBezTo>
                  <a:pt x="2386399" y="2956286"/>
                  <a:pt x="2389303" y="2928705"/>
                  <a:pt x="2383497" y="2901126"/>
                </a:cubicBezTo>
                <a:cubicBezTo>
                  <a:pt x="2379868" y="2885884"/>
                  <a:pt x="2383497" y="2870642"/>
                  <a:pt x="2403093" y="2869917"/>
                </a:cubicBezTo>
                <a:cubicBezTo>
                  <a:pt x="2443011" y="2869191"/>
                  <a:pt x="2482203" y="2869917"/>
                  <a:pt x="2522123" y="2870642"/>
                </a:cubicBezTo>
                <a:cubicBezTo>
                  <a:pt x="2525026" y="2870642"/>
                  <a:pt x="2527929" y="2877175"/>
                  <a:pt x="2530832" y="2880804"/>
                </a:cubicBezTo>
                <a:cubicBezTo>
                  <a:pt x="2538090" y="2917819"/>
                  <a:pt x="2525026" y="2956286"/>
                  <a:pt x="2537364" y="2992576"/>
                </a:cubicBezTo>
                <a:cubicBezTo>
                  <a:pt x="2567847" y="2975156"/>
                  <a:pt x="2600508" y="2986769"/>
                  <a:pt x="2632443" y="2985317"/>
                </a:cubicBezTo>
                <a:cubicBezTo>
                  <a:pt x="2655668" y="2984592"/>
                  <a:pt x="2663652" y="2978785"/>
                  <a:pt x="2663652" y="2954835"/>
                </a:cubicBezTo>
                <a:cubicBezTo>
                  <a:pt x="2664378" y="2869191"/>
                  <a:pt x="2665104" y="2869191"/>
                  <a:pt x="2752198" y="2869191"/>
                </a:cubicBezTo>
                <a:lnTo>
                  <a:pt x="2798649" y="2869191"/>
                </a:lnTo>
                <a:lnTo>
                  <a:pt x="2798649" y="2879352"/>
                </a:lnTo>
                <a:lnTo>
                  <a:pt x="2681797" y="2879352"/>
                </a:lnTo>
                <a:cubicBezTo>
                  <a:pt x="2691957" y="2880078"/>
                  <a:pt x="2701393" y="2880804"/>
                  <a:pt x="2710828" y="2880804"/>
                </a:cubicBezTo>
                <a:cubicBezTo>
                  <a:pt x="2815342" y="2880804"/>
                  <a:pt x="2815342" y="2880804"/>
                  <a:pt x="2809536" y="2985317"/>
                </a:cubicBezTo>
                <a:cubicBezTo>
                  <a:pt x="2842922" y="2984592"/>
                  <a:pt x="2877034" y="2983140"/>
                  <a:pt x="2910420" y="2984592"/>
                </a:cubicBezTo>
                <a:cubicBezTo>
                  <a:pt x="2932194" y="2985317"/>
                  <a:pt x="2939452" y="2978785"/>
                  <a:pt x="2940177" y="2956286"/>
                </a:cubicBezTo>
                <a:cubicBezTo>
                  <a:pt x="2940541" y="2942859"/>
                  <a:pt x="2938363" y="2929250"/>
                  <a:pt x="2938000" y="2915733"/>
                </a:cubicBezTo>
                <a:lnTo>
                  <a:pt x="2946568" y="2876375"/>
                </a:lnTo>
                <a:lnTo>
                  <a:pt x="2945985" y="2876449"/>
                </a:lnTo>
                <a:lnTo>
                  <a:pt x="2946710" y="2875723"/>
                </a:lnTo>
                <a:cubicBezTo>
                  <a:pt x="2946663" y="2875940"/>
                  <a:pt x="2946615" y="2876158"/>
                  <a:pt x="2946568" y="2876375"/>
                </a:cubicBezTo>
                <a:lnTo>
                  <a:pt x="3016658" y="2867467"/>
                </a:lnTo>
                <a:cubicBezTo>
                  <a:pt x="3040155" y="2867376"/>
                  <a:pt x="3063562" y="2870642"/>
                  <a:pt x="3086787" y="2878626"/>
                </a:cubicBezTo>
                <a:cubicBezTo>
                  <a:pt x="3088965" y="2888787"/>
                  <a:pt x="3091868" y="2898223"/>
                  <a:pt x="3094045" y="2908384"/>
                </a:cubicBezTo>
                <a:cubicBezTo>
                  <a:pt x="3093319" y="2984592"/>
                  <a:pt x="3093319" y="2984592"/>
                  <a:pt x="3169527" y="2984592"/>
                </a:cubicBezTo>
                <a:cubicBezTo>
                  <a:pt x="3215978" y="2984592"/>
                  <a:pt x="3215978" y="2984592"/>
                  <a:pt x="3215978" y="2938141"/>
                </a:cubicBezTo>
                <a:cubicBezTo>
                  <a:pt x="3215978" y="2861207"/>
                  <a:pt x="3207995" y="2869191"/>
                  <a:pt x="3282751" y="2869191"/>
                </a:cubicBezTo>
                <a:cubicBezTo>
                  <a:pt x="3340088" y="2869191"/>
                  <a:pt x="3396700" y="2867014"/>
                  <a:pt x="3453311" y="2869917"/>
                </a:cubicBezTo>
                <a:cubicBezTo>
                  <a:pt x="3487424" y="2872094"/>
                  <a:pt x="3499762" y="2863385"/>
                  <a:pt x="3498311" y="2827095"/>
                </a:cubicBezTo>
                <a:cubicBezTo>
                  <a:pt x="3496133" y="2740001"/>
                  <a:pt x="3499762" y="2652905"/>
                  <a:pt x="3496859" y="2565810"/>
                </a:cubicBezTo>
                <a:cubicBezTo>
                  <a:pt x="3496133" y="2527343"/>
                  <a:pt x="3509198" y="2515731"/>
                  <a:pt x="3544761" y="2520086"/>
                </a:cubicBezTo>
                <a:cubicBezTo>
                  <a:pt x="3560003" y="2521537"/>
                  <a:pt x="3575970" y="2520086"/>
                  <a:pt x="3591938" y="2520086"/>
                </a:cubicBezTo>
                <a:cubicBezTo>
                  <a:pt x="3602098" y="2520086"/>
                  <a:pt x="3614437" y="2520086"/>
                  <a:pt x="3613711" y="2507022"/>
                </a:cubicBezTo>
                <a:cubicBezTo>
                  <a:pt x="3612259" y="2480894"/>
                  <a:pt x="3628228" y="2481619"/>
                  <a:pt x="3646372" y="2481619"/>
                </a:cubicBezTo>
                <a:lnTo>
                  <a:pt x="4048460" y="2481619"/>
                </a:lnTo>
                <a:cubicBezTo>
                  <a:pt x="4058621" y="2481619"/>
                  <a:pt x="4070959" y="2477990"/>
                  <a:pt x="4078217" y="2489602"/>
                </a:cubicBezTo>
                <a:cubicBezTo>
                  <a:pt x="4073137" y="2512828"/>
                  <a:pt x="4069508" y="2535328"/>
                  <a:pt x="4063702" y="2557827"/>
                </a:cubicBezTo>
                <a:cubicBezTo>
                  <a:pt x="4004913" y="2773386"/>
                  <a:pt x="3900399" y="2963543"/>
                  <a:pt x="3740724" y="3121765"/>
                </a:cubicBezTo>
                <a:cubicBezTo>
                  <a:pt x="3687016" y="3174023"/>
                  <a:pt x="3628228" y="3220474"/>
                  <a:pt x="3566535" y="3262569"/>
                </a:cubicBezTo>
                <a:cubicBezTo>
                  <a:pt x="3553833" y="3271279"/>
                  <a:pt x="3547664" y="3278900"/>
                  <a:pt x="3548027" y="3286067"/>
                </a:cubicBezTo>
                <a:lnTo>
                  <a:pt x="3562779" y="3300883"/>
                </a:lnTo>
                <a:lnTo>
                  <a:pt x="4927481" y="3300883"/>
                </a:lnTo>
                <a:lnTo>
                  <a:pt x="6796755" y="3296863"/>
                </a:lnTo>
                <a:lnTo>
                  <a:pt x="9075283" y="3297407"/>
                </a:lnTo>
                <a:lnTo>
                  <a:pt x="9637770" y="3298133"/>
                </a:lnTo>
                <a:cubicBezTo>
                  <a:pt x="9682769" y="3298133"/>
                  <a:pt x="9720511" y="3286521"/>
                  <a:pt x="9759703" y="3262569"/>
                </a:cubicBezTo>
                <a:lnTo>
                  <a:pt x="11394183" y="2251543"/>
                </a:lnTo>
                <a:cubicBezTo>
                  <a:pt x="11128544" y="2077595"/>
                  <a:pt x="10057882" y="1428861"/>
                  <a:pt x="9760429" y="1255034"/>
                </a:cubicBezTo>
                <a:cubicBezTo>
                  <a:pt x="9462976" y="1081207"/>
                  <a:pt x="9666076" y="1208583"/>
                  <a:pt x="9609464" y="1208583"/>
                </a:cubicBezTo>
                <a:lnTo>
                  <a:pt x="6151074" y="1210034"/>
                </a:lnTo>
                <a:lnTo>
                  <a:pt x="3621696" y="1208583"/>
                </a:lnTo>
                <a:cubicBezTo>
                  <a:pt x="3598470" y="1208583"/>
                  <a:pt x="3575970" y="1210034"/>
                  <a:pt x="3552745" y="1211486"/>
                </a:cubicBezTo>
                <a:cubicBezTo>
                  <a:pt x="3542583" y="1212212"/>
                  <a:pt x="3529519" y="1211486"/>
                  <a:pt x="3526616" y="1225276"/>
                </a:cubicBezTo>
                <a:cubicBezTo>
                  <a:pt x="3524439" y="1237614"/>
                  <a:pt x="3533149" y="1245598"/>
                  <a:pt x="3541858" y="1252131"/>
                </a:cubicBezTo>
                <a:cubicBezTo>
                  <a:pt x="3554922" y="1261566"/>
                  <a:pt x="3567987" y="1270275"/>
                  <a:pt x="3581050" y="1278984"/>
                </a:cubicBezTo>
                <a:cubicBezTo>
                  <a:pt x="3872819" y="1482205"/>
                  <a:pt x="4041928" y="1760909"/>
                  <a:pt x="4092007" y="2112917"/>
                </a:cubicBezTo>
                <a:cubicBezTo>
                  <a:pt x="4094910" y="2132514"/>
                  <a:pt x="4094910" y="2144852"/>
                  <a:pt x="4068782" y="2144852"/>
                </a:cubicBezTo>
                <a:lnTo>
                  <a:pt x="3644195" y="2144127"/>
                </a:lnTo>
                <a:cubicBezTo>
                  <a:pt x="3636211" y="2144127"/>
                  <a:pt x="3623872" y="2147030"/>
                  <a:pt x="3623147" y="2136142"/>
                </a:cubicBezTo>
                <a:cubicBezTo>
                  <a:pt x="3621696" y="2108563"/>
                  <a:pt x="3602825" y="2120902"/>
                  <a:pt x="3589760" y="2117998"/>
                </a:cubicBezTo>
                <a:cubicBezTo>
                  <a:pt x="3561454" y="2112192"/>
                  <a:pt x="3529519" y="2132514"/>
                  <a:pt x="3504842" y="2105660"/>
                </a:cubicBezTo>
                <a:cubicBezTo>
                  <a:pt x="3502666" y="2100579"/>
                  <a:pt x="3499037" y="2094772"/>
                  <a:pt x="3499037" y="2089693"/>
                </a:cubicBezTo>
                <a:cubicBezTo>
                  <a:pt x="3498311" y="1981550"/>
                  <a:pt x="3498311" y="1874133"/>
                  <a:pt x="3499037" y="1765989"/>
                </a:cubicBezTo>
                <a:cubicBezTo>
                  <a:pt x="3499037" y="1760909"/>
                  <a:pt x="3502666" y="1755103"/>
                  <a:pt x="3504842" y="1750022"/>
                </a:cubicBezTo>
                <a:cubicBezTo>
                  <a:pt x="3503391" y="1741313"/>
                  <a:pt x="3496859" y="1744216"/>
                  <a:pt x="3491053" y="1744216"/>
                </a:cubicBezTo>
                <a:lnTo>
                  <a:pt x="3248639" y="1744942"/>
                </a:lnTo>
                <a:cubicBezTo>
                  <a:pt x="3186947" y="1744942"/>
                  <a:pt x="3188398" y="1744942"/>
                  <a:pt x="3186220" y="1683975"/>
                </a:cubicBezTo>
                <a:cubicBezTo>
                  <a:pt x="3185495" y="1662201"/>
                  <a:pt x="3199285" y="1635348"/>
                  <a:pt x="3172431" y="1617928"/>
                </a:cubicBezTo>
                <a:cubicBezTo>
                  <a:pt x="3162995" y="1610670"/>
                  <a:pt x="3165898" y="1600510"/>
                  <a:pt x="3165898" y="1591074"/>
                </a:cubicBezTo>
                <a:lnTo>
                  <a:pt x="3165898" y="1007539"/>
                </a:lnTo>
                <a:lnTo>
                  <a:pt x="3172375" y="980915"/>
                </a:lnTo>
                <a:lnTo>
                  <a:pt x="3171705" y="981410"/>
                </a:lnTo>
                <a:lnTo>
                  <a:pt x="3172431" y="980685"/>
                </a:lnTo>
                <a:cubicBezTo>
                  <a:pt x="3172412" y="980762"/>
                  <a:pt x="3172394" y="980838"/>
                  <a:pt x="3172375" y="980915"/>
                </a:cubicBezTo>
                <a:lnTo>
                  <a:pt x="3184225" y="972157"/>
                </a:lnTo>
                <a:cubicBezTo>
                  <a:pt x="3189305" y="971612"/>
                  <a:pt x="3194930" y="972701"/>
                  <a:pt x="3200011" y="972701"/>
                </a:cubicBezTo>
                <a:lnTo>
                  <a:pt x="3781369" y="972701"/>
                </a:lnTo>
                <a:cubicBezTo>
                  <a:pt x="3791530" y="972701"/>
                  <a:pt x="3803868" y="967621"/>
                  <a:pt x="3809675" y="981410"/>
                </a:cubicBezTo>
                <a:lnTo>
                  <a:pt x="3808949" y="980685"/>
                </a:lnTo>
                <a:cubicBezTo>
                  <a:pt x="3810400" y="982136"/>
                  <a:pt x="3811852" y="982862"/>
                  <a:pt x="3813303" y="984314"/>
                </a:cubicBezTo>
                <a:lnTo>
                  <a:pt x="3811127" y="986491"/>
                </a:lnTo>
                <a:cubicBezTo>
                  <a:pt x="3816207" y="998103"/>
                  <a:pt x="3819837" y="1010442"/>
                  <a:pt x="3831448" y="1017700"/>
                </a:cubicBezTo>
                <a:cubicBezTo>
                  <a:pt x="3858303" y="1019152"/>
                  <a:pt x="3885157" y="1022055"/>
                  <a:pt x="3912011" y="1017700"/>
                </a:cubicBezTo>
                <a:cubicBezTo>
                  <a:pt x="3911285" y="1012620"/>
                  <a:pt x="3913463" y="1009716"/>
                  <a:pt x="3919269" y="1010442"/>
                </a:cubicBezTo>
                <a:cubicBezTo>
                  <a:pt x="3918544" y="1004635"/>
                  <a:pt x="3920720" y="1001732"/>
                  <a:pt x="3926527" y="1002459"/>
                </a:cubicBezTo>
                <a:cubicBezTo>
                  <a:pt x="3927254" y="979959"/>
                  <a:pt x="3927979" y="957459"/>
                  <a:pt x="3928705" y="934960"/>
                </a:cubicBezTo>
                <a:cubicBezTo>
                  <a:pt x="3905479" y="905203"/>
                  <a:pt x="3864835" y="897945"/>
                  <a:pt x="3838706" y="922621"/>
                </a:cubicBezTo>
                <a:cubicBezTo>
                  <a:pt x="3823465" y="936412"/>
                  <a:pt x="3808949" y="939315"/>
                  <a:pt x="3790078" y="939315"/>
                </a:cubicBezTo>
                <a:lnTo>
                  <a:pt x="3191301" y="939315"/>
                </a:lnTo>
                <a:cubicBezTo>
                  <a:pt x="3141947" y="939315"/>
                  <a:pt x="3141947" y="939315"/>
                  <a:pt x="3141947" y="987217"/>
                </a:cubicBezTo>
                <a:lnTo>
                  <a:pt x="3141947" y="1596881"/>
                </a:lnTo>
                <a:cubicBezTo>
                  <a:pt x="3141947" y="1615026"/>
                  <a:pt x="3143399" y="1628815"/>
                  <a:pt x="3117271" y="1630267"/>
                </a:cubicBezTo>
                <a:cubicBezTo>
                  <a:pt x="3048321" y="1633896"/>
                  <a:pt x="3048321" y="1635348"/>
                  <a:pt x="3049046" y="1702846"/>
                </a:cubicBezTo>
                <a:cubicBezTo>
                  <a:pt x="3049046" y="1710104"/>
                  <a:pt x="3048321" y="1717362"/>
                  <a:pt x="3049773" y="1724619"/>
                </a:cubicBezTo>
                <a:cubicBezTo>
                  <a:pt x="3052675" y="1741313"/>
                  <a:pt x="3045418" y="1746393"/>
                  <a:pt x="3030176" y="1746393"/>
                </a:cubicBezTo>
                <a:lnTo>
                  <a:pt x="2968483" y="1746393"/>
                </a:lnTo>
                <a:cubicBezTo>
                  <a:pt x="2900985" y="1745668"/>
                  <a:pt x="2911147" y="1755829"/>
                  <a:pt x="2909695" y="1689782"/>
                </a:cubicBezTo>
                <a:cubicBezTo>
                  <a:pt x="2909695" y="1660025"/>
                  <a:pt x="2919855" y="1625187"/>
                  <a:pt x="2874131" y="1617928"/>
                </a:cubicBezTo>
                <a:cubicBezTo>
                  <a:pt x="2862518" y="1607767"/>
                  <a:pt x="2867598" y="1594703"/>
                  <a:pt x="2863970" y="1584542"/>
                </a:cubicBezTo>
                <a:lnTo>
                  <a:pt x="2863970" y="535775"/>
                </a:lnTo>
                <a:cubicBezTo>
                  <a:pt x="2863970" y="524162"/>
                  <a:pt x="2858163" y="511098"/>
                  <a:pt x="2871228" y="502389"/>
                </a:cubicBezTo>
                <a:lnTo>
                  <a:pt x="2870501" y="503114"/>
                </a:lnTo>
                <a:cubicBezTo>
                  <a:pt x="2879211" y="487147"/>
                  <a:pt x="2893727" y="494405"/>
                  <a:pt x="2906066" y="494405"/>
                </a:cubicBezTo>
                <a:lnTo>
                  <a:pt x="3344443" y="495131"/>
                </a:lnTo>
                <a:cubicBezTo>
                  <a:pt x="3372023" y="495131"/>
                  <a:pt x="3379281" y="487147"/>
                  <a:pt x="3378556" y="460293"/>
                </a:cubicBezTo>
                <a:cubicBezTo>
                  <a:pt x="3377104" y="375375"/>
                  <a:pt x="3377829" y="291183"/>
                  <a:pt x="3378556" y="206266"/>
                </a:cubicBezTo>
                <a:cubicBezTo>
                  <a:pt x="3378556" y="195379"/>
                  <a:pt x="3370572" y="177961"/>
                  <a:pt x="3393071" y="176509"/>
                </a:cubicBezTo>
                <a:cubicBezTo>
                  <a:pt x="3393071" y="162719"/>
                  <a:pt x="3401054" y="155461"/>
                  <a:pt x="3414845" y="154735"/>
                </a:cubicBezTo>
                <a:cubicBezTo>
                  <a:pt x="3415570" y="133687"/>
                  <a:pt x="3416296" y="113365"/>
                  <a:pt x="3417022" y="92317"/>
                </a:cubicBezTo>
                <a:cubicBezTo>
                  <a:pt x="3403232" y="63285"/>
                  <a:pt x="3374926" y="58931"/>
                  <a:pt x="3349523" y="62560"/>
                </a:cubicBezTo>
                <a:cubicBezTo>
                  <a:pt x="3325573" y="65463"/>
                  <a:pt x="3306702" y="85059"/>
                  <a:pt x="3300169" y="109736"/>
                </a:cubicBezTo>
                <a:cubicBezTo>
                  <a:pt x="3292186" y="140945"/>
                  <a:pt x="3305977" y="166348"/>
                  <a:pt x="3330653" y="180863"/>
                </a:cubicBezTo>
                <a:cubicBezTo>
                  <a:pt x="3350250" y="192476"/>
                  <a:pt x="3352427" y="205540"/>
                  <a:pt x="3352427" y="224411"/>
                </a:cubicBezTo>
                <a:cubicBezTo>
                  <a:pt x="3352427" y="295539"/>
                  <a:pt x="3350975" y="367392"/>
                  <a:pt x="3353153" y="438519"/>
                </a:cubicBezTo>
                <a:cubicBezTo>
                  <a:pt x="3353879" y="465374"/>
                  <a:pt x="3346620" y="472632"/>
                  <a:pt x="3319041" y="472632"/>
                </a:cubicBezTo>
                <a:lnTo>
                  <a:pt x="2869050" y="471179"/>
                </a:lnTo>
                <a:cubicBezTo>
                  <a:pt x="2836390" y="470454"/>
                  <a:pt x="2825503" y="479164"/>
                  <a:pt x="2825503" y="513276"/>
                </a:cubicBezTo>
                <a:cubicBezTo>
                  <a:pt x="2826955" y="876171"/>
                  <a:pt x="2826229" y="1239066"/>
                  <a:pt x="2826955" y="1601961"/>
                </a:cubicBezTo>
                <a:cubicBezTo>
                  <a:pt x="2826955" y="1623735"/>
                  <a:pt x="2823325" y="1634622"/>
                  <a:pt x="2800100" y="1631719"/>
                </a:cubicBezTo>
                <a:cubicBezTo>
                  <a:pt x="2776875" y="1628090"/>
                  <a:pt x="2765989" y="1636799"/>
                  <a:pt x="2768891" y="1661476"/>
                </a:cubicBezTo>
                <a:cubicBezTo>
                  <a:pt x="2769618" y="1670185"/>
                  <a:pt x="2768891" y="1678169"/>
                  <a:pt x="2768891" y="1686878"/>
                </a:cubicBezTo>
                <a:cubicBezTo>
                  <a:pt x="2768891" y="1747845"/>
                  <a:pt x="2768891" y="1747845"/>
                  <a:pt x="2708650" y="1747845"/>
                </a:cubicBezTo>
                <a:cubicBezTo>
                  <a:pt x="2626636" y="1747845"/>
                  <a:pt x="2625910" y="1747845"/>
                  <a:pt x="2626636" y="1667282"/>
                </a:cubicBezTo>
                <a:cubicBezTo>
                  <a:pt x="2626636" y="1644057"/>
                  <a:pt x="2628088" y="1623009"/>
                  <a:pt x="2593976" y="1631719"/>
                </a:cubicBezTo>
                <a:cubicBezTo>
                  <a:pt x="2583815" y="1633896"/>
                  <a:pt x="2574380" y="1630993"/>
                  <a:pt x="2570751" y="1619380"/>
                </a:cubicBezTo>
                <a:cubicBezTo>
                  <a:pt x="2562041" y="1607767"/>
                  <a:pt x="2566396" y="1593978"/>
                  <a:pt x="2566396" y="1580914"/>
                </a:cubicBezTo>
                <a:lnTo>
                  <a:pt x="2566396" y="137317"/>
                </a:lnTo>
                <a:cubicBezTo>
                  <a:pt x="2566396" y="126429"/>
                  <a:pt x="2559863" y="113365"/>
                  <a:pt x="2573653" y="104655"/>
                </a:cubicBezTo>
                <a:lnTo>
                  <a:pt x="2573653" y="105382"/>
                </a:lnTo>
                <a:cubicBezTo>
                  <a:pt x="2572929" y="99575"/>
                  <a:pt x="2575105" y="96672"/>
                  <a:pt x="2580912" y="97398"/>
                </a:cubicBezTo>
                <a:cubicBezTo>
                  <a:pt x="2576557" y="77802"/>
                  <a:pt x="2592525" y="60382"/>
                  <a:pt x="2588896" y="40786"/>
                </a:cubicBezTo>
                <a:cubicBezTo>
                  <a:pt x="2582364" y="8126"/>
                  <a:pt x="2556235" y="-1310"/>
                  <a:pt x="2529381" y="142"/>
                </a:cubicBezTo>
                <a:close/>
              </a:path>
            </a:pathLst>
          </a:custGeom>
          <a:solidFill>
            <a:srgbClr val="1EA6C9">
              <a:alpha val="70000"/>
            </a:srgbClr>
          </a:solidFill>
          <a:ln w="776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5B9E84-295C-428D-9A13-40A5F631C137}"/>
              </a:ext>
            </a:extLst>
          </p:cNvPr>
          <p:cNvSpPr txBox="1"/>
          <p:nvPr/>
        </p:nvSpPr>
        <p:spPr>
          <a:xfrm>
            <a:off x="2652469" y="5413767"/>
            <a:ext cx="549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AESOME SLIDE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9BD1E55-8524-4CDD-BDEF-CA04BFA8855D}"/>
              </a:ext>
            </a:extLst>
          </p:cNvPr>
          <p:cNvSpPr txBox="1"/>
          <p:nvPr/>
        </p:nvSpPr>
        <p:spPr>
          <a:xfrm>
            <a:off x="2652469" y="6100980"/>
            <a:ext cx="54967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Power Point </a:t>
            </a:r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D3363F-3EEB-4DB1-B38E-EC4BAF4E5462}"/>
              </a:ext>
            </a:extLst>
          </p:cNvPr>
          <p:cNvSpPr txBox="1"/>
          <p:nvPr/>
        </p:nvSpPr>
        <p:spPr>
          <a:xfrm>
            <a:off x="2652469" y="5157441"/>
            <a:ext cx="5496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LOR SIT AMET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6" name="직사각형 1">
            <a:extLst>
              <a:ext uri="{FF2B5EF4-FFF2-40B4-BE49-F238E27FC236}">
                <a16:creationId xmlns:a16="http://schemas.microsoft.com/office/drawing/2014/main" id="{50433F83-051F-4448-8AE5-1A2B14BE25ED}"/>
              </a:ext>
            </a:extLst>
          </p:cNvPr>
          <p:cNvSpPr/>
          <p:nvPr/>
        </p:nvSpPr>
        <p:spPr>
          <a:xfrm>
            <a:off x="6284703" y="576623"/>
            <a:ext cx="542152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D" sz="2000" b="1" i="0" dirty="0">
                <a:solidFill>
                  <a:srgbClr val="000000"/>
                </a:solidFill>
                <a:effectLst/>
                <a:latin typeface="AcuminPro"/>
              </a:rPr>
              <a:t>QS. Al-Baqarah Ayat 254</a:t>
            </a:r>
          </a:p>
          <a:p>
            <a:pPr algn="l"/>
            <a:endParaRPr lang="en-ID" sz="2000" b="1" i="0" dirty="0">
              <a:solidFill>
                <a:srgbClr val="000000"/>
              </a:solidFill>
              <a:effectLst/>
              <a:latin typeface="AcuminPro"/>
            </a:endParaRPr>
          </a:p>
          <a:p>
            <a:pPr algn="r" rtl="1"/>
            <a:r>
              <a:rPr lang="ar-AE" sz="2000" b="0" i="0" dirty="0">
                <a:solidFill>
                  <a:srgbClr val="000000"/>
                </a:solidFill>
                <a:effectLst/>
                <a:latin typeface="Lateef"/>
              </a:rPr>
              <a:t>يٰٓاَيُّهَا الَّذِيْنَ اٰمَنُوْٓا اَنْفِقُوْا مِمَّا رَزَقْنٰكُمْ مِّنْ قَبْلِ اَنْ يَّأْتِيَ يَوْمٌ لَّا بَيْعٌ فِيْهِ وَلَا خُلَّةٌ وَّلَا شَفَاعَةٌ ۗوَالْكٰفِرُوْنَ هُمُ الظّٰلِمُوْنَ</a:t>
            </a:r>
            <a:endParaRPr lang="en-US" sz="2000" b="0" i="0" dirty="0">
              <a:solidFill>
                <a:srgbClr val="000000"/>
              </a:solidFill>
              <a:effectLst/>
              <a:latin typeface="Lateef"/>
            </a:endParaRPr>
          </a:p>
          <a:p>
            <a:pPr algn="r" rtl="1"/>
            <a:endParaRPr lang="ar-AE" sz="2000" b="0" i="0" dirty="0">
              <a:solidFill>
                <a:srgbClr val="000000"/>
              </a:solidFill>
              <a:effectLst/>
              <a:latin typeface="Lateef"/>
            </a:endParaRPr>
          </a:p>
          <a:p>
            <a:pPr algn="l"/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Wahai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orang-orang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beriman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!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Infakkanlah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sebagian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dari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rezeki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telah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Kami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berikan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kepadamu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sebelum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datang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hari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ketika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tidak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ada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lagi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jual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beli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,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tidak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ada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lagi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persahabatan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dan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tidak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ada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lagi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syafaat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. Orang-orang kafir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itulah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 orang yang </a:t>
            </a:r>
            <a:r>
              <a:rPr lang="en-ID" sz="2000" b="0" i="0" dirty="0" err="1">
                <a:solidFill>
                  <a:srgbClr val="444444"/>
                </a:solidFill>
                <a:effectLst/>
                <a:latin typeface="AcuminPro"/>
              </a:rPr>
              <a:t>zalim</a:t>
            </a:r>
            <a:r>
              <a:rPr lang="en-ID" sz="2000" b="0" i="0" dirty="0">
                <a:solidFill>
                  <a:srgbClr val="444444"/>
                </a:solidFill>
                <a:effectLst/>
                <a:latin typeface="AcuminPro"/>
              </a:rPr>
              <a:t>.</a:t>
            </a:r>
          </a:p>
          <a:p>
            <a:br>
              <a:rPr lang="en-ID" sz="2000" b="0" i="0" dirty="0">
                <a:solidFill>
                  <a:srgbClr val="666666"/>
                </a:solidFill>
                <a:effectLst/>
                <a:latin typeface="AcuminPro"/>
              </a:rPr>
            </a:br>
            <a:endParaRPr lang="ko-KR" altLang="en-US" sz="2000" dirty="0">
              <a:cs typeface="Arial" pitchFamily="34" charset="0"/>
            </a:endParaRPr>
          </a:p>
        </p:txBody>
      </p:sp>
      <p:pic>
        <p:nvPicPr>
          <p:cNvPr id="12" name="Tampungan Gambar 11">
            <a:extLst>
              <a:ext uri="{FF2B5EF4-FFF2-40B4-BE49-F238E27FC236}">
                <a16:creationId xmlns:a16="http://schemas.microsoft.com/office/drawing/2014/main" id="{63F4AB6C-E4B7-4ABA-AB2D-2B706E3B849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3" r="1464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706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AcuminPro</vt:lpstr>
      <vt:lpstr>Helvetica-FF</vt:lpstr>
      <vt:lpstr>Lateef</vt:lpstr>
      <vt:lpstr>Algerian</vt:lpstr>
      <vt:lpstr>Arial</vt:lpstr>
      <vt:lpstr>Arial Narrow</vt:lpstr>
      <vt:lpstr>Calibri</vt:lpstr>
      <vt:lpstr>Calibri Light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Zzzz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Infographic Style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Joni Libra</dc:creator>
  <cp:lastModifiedBy>Yusuf Al-Rahman</cp:lastModifiedBy>
  <cp:revision>20</cp:revision>
  <dcterms:created xsi:type="dcterms:W3CDTF">2022-01-16T20:57:58Z</dcterms:created>
  <dcterms:modified xsi:type="dcterms:W3CDTF">2022-04-02T06:29:28Z</dcterms:modified>
</cp:coreProperties>
</file>