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3EB45-3E40-4AD4-9F1F-3B2EB84F5443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C89F9-C876-4552-8AB8-3F8703B20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D702-3529-4414-9D6B-F06CE5F3CED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6986-3E84-43C8-B992-4DF9F0F14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D702-3529-4414-9D6B-F06CE5F3CED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6986-3E84-43C8-B992-4DF9F0F14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D702-3529-4414-9D6B-F06CE5F3CED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6986-3E84-43C8-B992-4DF9F0F14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D702-3529-4414-9D6B-F06CE5F3CED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6986-3E84-43C8-B992-4DF9F0F14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D702-3529-4414-9D6B-F06CE5F3CED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6986-3E84-43C8-B992-4DF9F0F14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D702-3529-4414-9D6B-F06CE5F3CED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6986-3E84-43C8-B992-4DF9F0F14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D702-3529-4414-9D6B-F06CE5F3CED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6986-3E84-43C8-B992-4DF9F0F14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D702-3529-4414-9D6B-F06CE5F3CED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6986-3E84-43C8-B992-4DF9F0F14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D702-3529-4414-9D6B-F06CE5F3CED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6986-3E84-43C8-B992-4DF9F0F14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D702-3529-4414-9D6B-F06CE5F3CED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6986-3E84-43C8-B992-4DF9F0F14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D702-3529-4414-9D6B-F06CE5F3CED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6986-3E84-43C8-B992-4DF9F0F14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D702-3529-4414-9D6B-F06CE5F3CED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86986-3E84-43C8-B992-4DF9F0F14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techniques-applied-to-stock-price-prediction-6c1994da8001" TargetMode="External"/><Relationship Id="rId2" Type="http://schemas.openxmlformats.org/officeDocument/2006/relationships/hyperlink" Target="https://scikit-learn.org/stable/modules/linear_mode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8243918" cy="12144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Pre-submission Report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66" y="1428736"/>
            <a:ext cx="6843738" cy="542926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Title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Credit card fraud detection using historical transaction data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Submitted To:</a:t>
            </a:r>
          </a:p>
          <a:p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Sagar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Pande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Assistant Professor-LPU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Subject: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Artificial Intelligence(INT-404)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By: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500362" y="1071546"/>
            <a:ext cx="142876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 rot="5400000">
            <a:off x="6573058" y="2143116"/>
            <a:ext cx="570710" cy="7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0232" y="5182093"/>
          <a:ext cx="5857915" cy="928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4684"/>
                <a:gridCol w="1544684"/>
                <a:gridCol w="1223863"/>
                <a:gridCol w="1544684"/>
              </a:tblGrid>
              <a:tr h="46434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Roll 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Section</a:t>
                      </a:r>
                      <a:endParaRPr lang="en-US" sz="24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Y.Uday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11802957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K18GX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Introduction of Credit card fraud detection using historical data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7161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What  is fraud  detection?</a:t>
            </a:r>
          </a:p>
          <a:p>
            <a:pPr>
              <a:buNone/>
            </a:pPr>
            <a:r>
              <a:rPr lang="en-US" sz="2000" dirty="0" smtClean="0"/>
              <a:t>*Fraud detection is a set of activities undertaken to prevent money property</a:t>
            </a:r>
          </a:p>
          <a:p>
            <a:pPr>
              <a:buNone/>
            </a:pPr>
            <a:r>
              <a:rPr lang="en-US" sz="2000" dirty="0"/>
              <a:t>f</a:t>
            </a:r>
            <a:r>
              <a:rPr lang="en-US" sz="2000" dirty="0" smtClean="0"/>
              <a:t>rom being obtained through false pretense . Fraud detection is applied to</a:t>
            </a:r>
          </a:p>
          <a:p>
            <a:pPr>
              <a:buNone/>
            </a:pPr>
            <a:r>
              <a:rPr lang="en-US" sz="2000" dirty="0" smtClean="0"/>
              <a:t>many industries such as banking or insurance</a:t>
            </a:r>
            <a:r>
              <a:rPr lang="en-US" sz="2400" dirty="0" smtClean="0"/>
              <a:t> .</a:t>
            </a:r>
            <a:endParaRPr lang="en-US" sz="2800" dirty="0"/>
          </a:p>
          <a:p>
            <a:pPr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What is credit card fraud detection?</a:t>
            </a:r>
          </a:p>
          <a:p>
            <a:pPr>
              <a:buNone/>
            </a:pPr>
            <a:r>
              <a:rPr lang="en-US" sz="2000" dirty="0" smtClean="0"/>
              <a:t>*The Credit card fraud detection problems Includes modeling past</a:t>
            </a:r>
          </a:p>
          <a:p>
            <a:pPr>
              <a:buNone/>
            </a:pPr>
            <a:r>
              <a:rPr lang="en-US" sz="2000" dirty="0" smtClean="0"/>
              <a:t>Credit card transactions with the knowledge of the ones that turned out to be </a:t>
            </a:r>
          </a:p>
          <a:p>
            <a:pPr>
              <a:buNone/>
            </a:pPr>
            <a:r>
              <a:rPr lang="en-US" sz="2000" dirty="0" smtClean="0"/>
              <a:t>Fraud . This model is then used to identify whether a new transaction is Fraudulent or not.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Why we use Credit card fraud detection ?</a:t>
            </a:r>
            <a:endParaRPr lang="en-US" sz="2000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sz="2000" dirty="0"/>
              <a:t>*</a:t>
            </a:r>
            <a:r>
              <a:rPr lang="en-US" sz="2000" dirty="0" smtClean="0"/>
              <a:t>Fraud detection is used to become essential for  banks and Financial institution to minimize their losses.   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Motivation:</a:t>
            </a:r>
          </a:p>
          <a:p>
            <a:pPr>
              <a:buNone/>
            </a:pPr>
            <a:r>
              <a:rPr lang="en-US" sz="2400" dirty="0" smtClean="0"/>
              <a:t>Fraud detection involves in the data manipulation , applying</a:t>
            </a:r>
          </a:p>
          <a:p>
            <a:pPr>
              <a:buNone/>
            </a:pPr>
            <a:r>
              <a:rPr lang="en-US" sz="2400" dirty="0" smtClean="0"/>
              <a:t>Algorithms and help to gain knowledge about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Credit card fraud detection using historical </a:t>
            </a:r>
            <a:r>
              <a:rPr lang="en-US" sz="2400" dirty="0" err="1" smtClean="0"/>
              <a:t>transcation</a:t>
            </a:r>
            <a:r>
              <a:rPr lang="en-US" sz="2400" dirty="0" smtClean="0"/>
              <a:t> data &amp; cyber security.</a:t>
            </a:r>
          </a:p>
          <a:p>
            <a:pPr>
              <a:buNone/>
            </a:pPr>
            <a:r>
              <a:rPr lang="en-US" sz="2400" dirty="0" smtClean="0"/>
              <a:t>It is good project to get knowledge about Credit card fraud detection.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6370" cy="115409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Progress of the project till date: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 have  completed till the date I done my coding part but  I came some errors because of that I am working on that and  I am going to improve it.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 am trying to </a:t>
            </a:r>
            <a:r>
              <a:rPr lang="en-US" sz="2000" dirty="0" smtClean="0"/>
              <a:t>w</a:t>
            </a:r>
            <a:r>
              <a:rPr lang="en-US" sz="2000" dirty="0" smtClean="0"/>
              <a:t>rite out the best code which reduces the time complexity and  I  can increase the flexibility of fraud detection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Libraries used in the code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1)Pandas:</a:t>
            </a:r>
            <a:r>
              <a:rPr lang="en-US" sz="2000" dirty="0"/>
              <a:t> </a:t>
            </a:r>
            <a:r>
              <a:rPr lang="en-US" sz="2000" dirty="0" smtClean="0"/>
              <a:t>Pandas is the most popular library in python that is used for data</a:t>
            </a:r>
          </a:p>
          <a:p>
            <a:pPr>
              <a:buNone/>
            </a:pPr>
            <a:r>
              <a:rPr lang="en-US" sz="2000" dirty="0" smtClean="0"/>
              <a:t>Analysis. It provides highly optimized performance with back end source code </a:t>
            </a:r>
          </a:p>
          <a:p>
            <a:pPr>
              <a:buNone/>
            </a:pPr>
            <a:r>
              <a:rPr lang="en-US" sz="2000" dirty="0" smtClean="0"/>
              <a:t>Purely written in python.</a:t>
            </a:r>
          </a:p>
          <a:p>
            <a:pPr>
              <a:buNone/>
            </a:pPr>
            <a:r>
              <a:rPr lang="en-US" sz="2000" dirty="0" smtClean="0"/>
              <a:t>We use this library to manipulate the dataset took , as to train the model for </a:t>
            </a:r>
          </a:p>
          <a:p>
            <a:pPr>
              <a:buNone/>
            </a:pPr>
            <a:r>
              <a:rPr lang="en-US" sz="2000" dirty="0" smtClean="0"/>
              <a:t>Fraud detection.</a:t>
            </a:r>
          </a:p>
          <a:p>
            <a:pPr>
              <a:buNone/>
            </a:pPr>
            <a:r>
              <a:rPr lang="en-US" sz="2400" dirty="0" smtClean="0"/>
              <a:t>2)</a:t>
            </a:r>
            <a:r>
              <a:rPr lang="en-US" sz="2400" dirty="0" err="1" smtClean="0"/>
              <a:t>Numpy</a:t>
            </a:r>
            <a:r>
              <a:rPr lang="en-US" sz="2400" dirty="0" smtClean="0"/>
              <a:t>: </a:t>
            </a:r>
            <a:r>
              <a:rPr lang="en-US" sz="2000" dirty="0" err="1" smtClean="0"/>
              <a:t>Numpy</a:t>
            </a:r>
            <a:r>
              <a:rPr lang="en-US" sz="2000" dirty="0" smtClean="0"/>
              <a:t> is a general-purpose array-processing package .</a:t>
            </a:r>
            <a:r>
              <a:rPr lang="en-US" sz="2000" dirty="0" err="1" smtClean="0"/>
              <a:t>itprovides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 high performance multidimensional array object , and tools for working with arrays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3)NLTK: </a:t>
            </a:r>
            <a:r>
              <a:rPr lang="en-US" sz="2000" dirty="0" smtClean="0"/>
              <a:t>It is a literally acronym for natural language toolkit in this article you learn how to tokenize the data.</a:t>
            </a: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3357554" cy="164307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Refrences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3429000"/>
            <a:ext cx="8472518" cy="3429000"/>
          </a:xfrm>
        </p:spPr>
        <p:txBody>
          <a:bodyPr>
            <a:normAutofit/>
          </a:bodyPr>
          <a:lstStyle/>
          <a:p>
            <a:r>
              <a:rPr lang="en-US" sz="2400" u="sng" dirty="0">
                <a:hlinkClick r:id="rId2"/>
              </a:rPr>
              <a:t>https://</a:t>
            </a:r>
            <a:r>
              <a:rPr lang="en-US" sz="2000" u="sng" dirty="0">
                <a:hlinkClick r:id="rId2"/>
              </a:rPr>
              <a:t>scikit-learn.org/stable/modules/linear_model.html</a:t>
            </a:r>
            <a:endParaRPr lang="en-US" sz="20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1928802"/>
            <a:ext cx="92154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https://tow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ardshistoricaltranscationdata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.com/python-techniques-applied-to-fraud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 detection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-6c1994da8001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377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Pre-submission Report</vt:lpstr>
      <vt:lpstr>Introduction of Credit card fraud detection using historical data</vt:lpstr>
      <vt:lpstr>Progress of the project till date:</vt:lpstr>
      <vt:lpstr>Libraries used in the code</vt:lpstr>
      <vt:lpstr>Refrences: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Pre-submission Report</dc:title>
  <dc:creator>HP-WINDOWS</dc:creator>
  <cp:lastModifiedBy>HP-WINDOWS</cp:lastModifiedBy>
  <cp:revision>27</cp:revision>
  <dcterms:created xsi:type="dcterms:W3CDTF">2020-03-12T15:30:53Z</dcterms:created>
  <dcterms:modified xsi:type="dcterms:W3CDTF">2020-03-13T08:02:04Z</dcterms:modified>
</cp:coreProperties>
</file>