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BD6"/>
          </a:solidFill>
        </a:fill>
      </a:tcStyle>
    </a:wholeTbl>
    <a:band2H>
      <a:tcTxStyle b="def" i="def"/>
      <a:tcStyle>
        <a:tcBdr/>
        <a:fill>
          <a:solidFill>
            <a:srgbClr val="E9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FDD"/>
          </a:solidFill>
        </a:fill>
      </a:tcStyle>
    </a:wholeTbl>
    <a:band2H>
      <a:tcTxStyle b="def" i="def"/>
      <a:tcStyle>
        <a:tcBdr/>
        <a:fill>
          <a:solidFill>
            <a:srgbClr val="F2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43433"/>
        </a:fontRef>
        <a:srgbClr val="343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43433"/>
              </a:solidFill>
              <a:prstDash val="solid"/>
              <a:round/>
            </a:ln>
          </a:top>
          <a:bottom>
            <a:ln w="254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33"/>
              </a:solidFill>
              <a:prstDash val="solid"/>
              <a:round/>
            </a:ln>
          </a:top>
          <a:bottom>
            <a:ln w="254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343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343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343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343433"/>
              </a:solidFill>
              <a:prstDash val="solid"/>
              <a:round/>
            </a:ln>
          </a:left>
          <a:right>
            <a:ln w="12700" cap="flat">
              <a:solidFill>
                <a:srgbClr val="343433"/>
              </a:solidFill>
              <a:prstDash val="solid"/>
              <a:round/>
            </a:ln>
          </a:right>
          <a:top>
            <a:ln w="12700" cap="flat">
              <a:solidFill>
                <a:srgbClr val="343433"/>
              </a:solidFill>
              <a:prstDash val="solid"/>
              <a:round/>
            </a:ln>
          </a:top>
          <a:bottom>
            <a:ln w="127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solidFill>
                <a:srgbClr val="343433"/>
              </a:solidFill>
              <a:prstDash val="solid"/>
              <a:round/>
            </a:ln>
          </a:insideH>
          <a:insideV>
            <a:ln w="12700" cap="flat">
              <a:solidFill>
                <a:srgbClr val="343433"/>
              </a:solidFill>
              <a:prstDash val="solid"/>
              <a:round/>
            </a:ln>
          </a:insideV>
        </a:tcBdr>
        <a:fill>
          <a:solidFill>
            <a:srgbClr val="3434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343433"/>
              </a:solidFill>
              <a:prstDash val="solid"/>
              <a:round/>
            </a:ln>
          </a:left>
          <a:right>
            <a:ln w="12700" cap="flat">
              <a:solidFill>
                <a:srgbClr val="343433"/>
              </a:solidFill>
              <a:prstDash val="solid"/>
              <a:round/>
            </a:ln>
          </a:right>
          <a:top>
            <a:ln w="12700" cap="flat">
              <a:solidFill>
                <a:srgbClr val="343433"/>
              </a:solidFill>
              <a:prstDash val="solid"/>
              <a:round/>
            </a:ln>
          </a:top>
          <a:bottom>
            <a:ln w="127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solidFill>
                <a:srgbClr val="343433"/>
              </a:solidFill>
              <a:prstDash val="solid"/>
              <a:round/>
            </a:ln>
          </a:insideH>
          <a:insideV>
            <a:ln w="12700" cap="flat">
              <a:solidFill>
                <a:srgbClr val="343433"/>
              </a:solidFill>
              <a:prstDash val="solid"/>
              <a:round/>
            </a:ln>
          </a:insideV>
        </a:tcBdr>
        <a:fill>
          <a:solidFill>
            <a:srgbClr val="343433">
              <a:alpha val="20000"/>
            </a:srgbClr>
          </a:solidFill>
        </a:fill>
      </a:tcStyle>
    </a:firstCol>
    <a:lastRow>
      <a:tcTxStyle b="on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343433"/>
              </a:solidFill>
              <a:prstDash val="solid"/>
              <a:round/>
            </a:ln>
          </a:left>
          <a:right>
            <a:ln w="12700" cap="flat">
              <a:solidFill>
                <a:srgbClr val="343433"/>
              </a:solidFill>
              <a:prstDash val="solid"/>
              <a:round/>
            </a:ln>
          </a:right>
          <a:top>
            <a:ln w="50800" cap="flat">
              <a:solidFill>
                <a:srgbClr val="343433"/>
              </a:solidFill>
              <a:prstDash val="solid"/>
              <a:round/>
            </a:ln>
          </a:top>
          <a:bottom>
            <a:ln w="127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solidFill>
                <a:srgbClr val="343433"/>
              </a:solidFill>
              <a:prstDash val="solid"/>
              <a:round/>
            </a:ln>
          </a:insideH>
          <a:insideV>
            <a:ln w="12700" cap="flat">
              <a:solidFill>
                <a:srgbClr val="3434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343433"/>
              </a:solidFill>
              <a:prstDash val="solid"/>
              <a:round/>
            </a:ln>
          </a:left>
          <a:right>
            <a:ln w="12700" cap="flat">
              <a:solidFill>
                <a:srgbClr val="343433"/>
              </a:solidFill>
              <a:prstDash val="solid"/>
              <a:round/>
            </a:ln>
          </a:right>
          <a:top>
            <a:ln w="12700" cap="flat">
              <a:solidFill>
                <a:srgbClr val="343433"/>
              </a:solidFill>
              <a:prstDash val="solid"/>
              <a:round/>
            </a:ln>
          </a:top>
          <a:bottom>
            <a:ln w="254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solidFill>
                <a:srgbClr val="343433"/>
              </a:solidFill>
              <a:prstDash val="solid"/>
              <a:round/>
            </a:ln>
          </a:insideH>
          <a:insideV>
            <a:ln w="12700" cap="flat">
              <a:solidFill>
                <a:srgbClr val="3434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0"/>
          <p:cNvSpPr txBox="1"/>
          <p:nvPr/>
        </p:nvSpPr>
        <p:spPr>
          <a:xfrm>
            <a:off x="4546018" y="3649547"/>
            <a:ext cx="407313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C94B9C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Innovant amb les empreses</a:t>
            </a:r>
          </a:p>
        </p:txBody>
      </p:sp>
      <p:sp>
        <p:nvSpPr>
          <p:cNvPr id="19" name="Rectangle 1"/>
          <p:cNvSpPr/>
          <p:nvPr/>
        </p:nvSpPr>
        <p:spPr>
          <a:xfrm>
            <a:off x="0" y="4206240"/>
            <a:ext cx="9144000" cy="937261"/>
          </a:xfrm>
          <a:prstGeom prst="rect">
            <a:avLst/>
          </a:prstGeom>
          <a:solidFill>
            <a:srgbClr val="572A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" name="Imagen 12" descr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1" y="1171247"/>
            <a:ext cx="1885817" cy="59475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traight Connector 7"/>
          <p:cNvSpPr/>
          <p:nvPr/>
        </p:nvSpPr>
        <p:spPr>
          <a:xfrm flipV="1">
            <a:off x="553419" y="2000319"/>
            <a:ext cx="1" cy="430887"/>
          </a:xfrm>
          <a:prstGeom prst="line">
            <a:avLst/>
          </a:prstGeom>
          <a:ln w="38100">
            <a:solidFill>
              <a:srgbClr val="C94B9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n 14" descr="Imagen 14"/>
          <p:cNvPicPr>
            <a:picLocks noChangeAspect="1"/>
          </p:cNvPicPr>
          <p:nvPr/>
        </p:nvPicPr>
        <p:blipFill>
          <a:blip r:embed="rId3">
            <a:extLst/>
          </a:blip>
          <a:srcRect l="0" t="24923" r="0" b="0"/>
          <a:stretch>
            <a:fillRect/>
          </a:stretch>
        </p:blipFill>
        <p:spPr>
          <a:xfrm>
            <a:off x="0" y="-1"/>
            <a:ext cx="9144000" cy="92226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itle Text"/>
          <p:cNvSpPr txBox="1"/>
          <p:nvPr>
            <p:ph type="title"/>
          </p:nvPr>
        </p:nvSpPr>
        <p:spPr>
          <a:xfrm>
            <a:off x="630237" y="2039204"/>
            <a:ext cx="6858001" cy="380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ada 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72A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4" name="Group 1"/>
          <p:cNvGrpSpPr/>
          <p:nvPr/>
        </p:nvGrpSpPr>
        <p:grpSpPr>
          <a:xfrm>
            <a:off x="3200400" y="2756482"/>
            <a:ext cx="2743201" cy="3972"/>
            <a:chOff x="0" y="0"/>
            <a:chExt cx="2743200" cy="3970"/>
          </a:xfrm>
        </p:grpSpPr>
        <p:sp>
          <p:nvSpPr>
            <p:cNvPr id="32" name="Straight Connector 5"/>
            <p:cNvSpPr/>
            <p:nvPr/>
          </p:nvSpPr>
          <p:spPr>
            <a:xfrm>
              <a:off x="0" y="0"/>
              <a:ext cx="2743201" cy="1588"/>
            </a:xfrm>
            <a:prstGeom prst="line">
              <a:avLst/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Straight Connector 7"/>
            <p:cNvSpPr/>
            <p:nvPr/>
          </p:nvSpPr>
          <p:spPr>
            <a:xfrm>
              <a:off x="914400" y="2383"/>
              <a:ext cx="914401" cy="158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35" name="Imagen 6" descr="Imagen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382" y="194729"/>
            <a:ext cx="742040" cy="23402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19"/>
          <p:cNvSpPr txBox="1"/>
          <p:nvPr/>
        </p:nvSpPr>
        <p:spPr>
          <a:xfrm>
            <a:off x="1142900" y="193875"/>
            <a:ext cx="1503363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Presentació Corporativa</a:t>
            </a:r>
          </a:p>
        </p:txBody>
      </p:sp>
      <p:sp>
        <p:nvSpPr>
          <p:cNvPr id="37" name="Conector recto 8"/>
          <p:cNvSpPr/>
          <p:nvPr/>
        </p:nvSpPr>
        <p:spPr>
          <a:xfrm>
            <a:off x="1138237" y="201612"/>
            <a:ext cx="1" cy="179388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8039100" y="144462"/>
            <a:ext cx="231277" cy="231141"/>
          </a:xfrm>
          <a:prstGeom prst="rect">
            <a:avLst/>
          </a:prstGeom>
        </p:spPr>
        <p:txBody>
          <a:bodyPr anchor="t"/>
          <a:lstStyle>
            <a:lvl1pPr algn="l"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1" name="Group 35"/>
          <p:cNvGrpSpPr/>
          <p:nvPr/>
        </p:nvGrpSpPr>
        <p:grpSpPr>
          <a:xfrm>
            <a:off x="8472491" y="202759"/>
            <a:ext cx="197568" cy="115146"/>
            <a:chOff x="0" y="0"/>
            <a:chExt cx="197567" cy="115145"/>
          </a:xfrm>
        </p:grpSpPr>
        <p:sp>
          <p:nvSpPr>
            <p:cNvPr id="39" name="Freeform 13"/>
            <p:cNvSpPr/>
            <p:nvPr/>
          </p:nvSpPr>
          <p:spPr>
            <a:xfrm>
              <a:off x="134330" y="0"/>
              <a:ext cx="6323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2" fill="norm" stroke="1" extrusionOk="0">
                  <a:moveTo>
                    <a:pt x="2725" y="249"/>
                  </a:moveTo>
                  <a:lnTo>
                    <a:pt x="21095" y="10219"/>
                  </a:ln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499" y="10551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lnTo>
                    <a:pt x="20490" y="11548"/>
                  </a:lnTo>
                  <a:cubicBezTo>
                    <a:pt x="20490" y="11548"/>
                    <a:pt x="20490" y="11548"/>
                    <a:pt x="20490" y="11548"/>
                  </a:cubicBezTo>
                  <a:lnTo>
                    <a:pt x="2725" y="21295"/>
                  </a:lnTo>
                  <a:cubicBezTo>
                    <a:pt x="2321" y="21517"/>
                    <a:pt x="1514" y="21517"/>
                    <a:pt x="908" y="21295"/>
                  </a:cubicBezTo>
                  <a:lnTo>
                    <a:pt x="303" y="20963"/>
                  </a:lnTo>
                  <a:cubicBezTo>
                    <a:pt x="-101" y="20631"/>
                    <a:pt x="-101" y="20188"/>
                    <a:pt x="303" y="19966"/>
                  </a:cubicBezTo>
                  <a:lnTo>
                    <a:pt x="17058" y="10772"/>
                  </a:lnTo>
                  <a:lnTo>
                    <a:pt x="303" y="1579"/>
                  </a:lnTo>
                  <a:cubicBezTo>
                    <a:pt x="-101" y="1246"/>
                    <a:pt x="-101" y="803"/>
                    <a:pt x="303" y="582"/>
                  </a:cubicBezTo>
                  <a:lnTo>
                    <a:pt x="908" y="249"/>
                  </a:lnTo>
                  <a:cubicBezTo>
                    <a:pt x="1514" y="-83"/>
                    <a:pt x="2321" y="-83"/>
                    <a:pt x="2725" y="24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  <p:sp>
          <p:nvSpPr>
            <p:cNvPr id="40" name="Freeform 14"/>
            <p:cNvSpPr/>
            <p:nvPr/>
          </p:nvSpPr>
          <p:spPr>
            <a:xfrm>
              <a:off x="0" y="0"/>
              <a:ext cx="6308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fill="norm" stroke="1" extrusionOk="0">
                  <a:moveTo>
                    <a:pt x="18572" y="249"/>
                  </a:moveTo>
                  <a:lnTo>
                    <a:pt x="404" y="10219"/>
                  </a:ln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329"/>
                  </a:cubicBezTo>
                  <a:cubicBezTo>
                    <a:pt x="404" y="10329"/>
                    <a:pt x="404" y="10329"/>
                    <a:pt x="404" y="10329"/>
                  </a:cubicBezTo>
                  <a:cubicBezTo>
                    <a:pt x="404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lnTo>
                    <a:pt x="1009" y="11548"/>
                  </a:lnTo>
                  <a:cubicBezTo>
                    <a:pt x="1009" y="11548"/>
                    <a:pt x="1009" y="11548"/>
                    <a:pt x="1009" y="11548"/>
                  </a:cubicBezTo>
                  <a:lnTo>
                    <a:pt x="18572" y="21295"/>
                  </a:lnTo>
                  <a:cubicBezTo>
                    <a:pt x="19178" y="21517"/>
                    <a:pt x="19985" y="21517"/>
                    <a:pt x="20389" y="21295"/>
                  </a:cubicBezTo>
                  <a:lnTo>
                    <a:pt x="20994" y="20963"/>
                  </a:lnTo>
                  <a:cubicBezTo>
                    <a:pt x="21600" y="20631"/>
                    <a:pt x="21600" y="20188"/>
                    <a:pt x="20994" y="19966"/>
                  </a:cubicBezTo>
                  <a:lnTo>
                    <a:pt x="4239" y="10772"/>
                  </a:lnTo>
                  <a:lnTo>
                    <a:pt x="20994" y="1579"/>
                  </a:lnTo>
                  <a:cubicBezTo>
                    <a:pt x="21600" y="1246"/>
                    <a:pt x="21600" y="803"/>
                    <a:pt x="20994" y="582"/>
                  </a:cubicBezTo>
                  <a:lnTo>
                    <a:pt x="20389" y="249"/>
                  </a:lnTo>
                  <a:cubicBezTo>
                    <a:pt x="19985" y="-83"/>
                    <a:pt x="19178" y="-83"/>
                    <a:pt x="18572" y="24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1143000" y="2258172"/>
            <a:ext cx="6858000" cy="380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8039100" y="144462"/>
            <a:ext cx="231277" cy="231141"/>
          </a:xfrm>
          <a:prstGeom prst="rect">
            <a:avLst/>
          </a:prstGeom>
        </p:spPr>
        <p:txBody>
          <a:bodyPr anchor="t"/>
          <a:lstStyle>
            <a:lvl1pPr algn="l">
              <a:defRPr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" name="TextBox 19"/>
          <p:cNvSpPr txBox="1"/>
          <p:nvPr/>
        </p:nvSpPr>
        <p:spPr>
          <a:xfrm>
            <a:off x="1152525" y="174624"/>
            <a:ext cx="171003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Project Management Classes</a:t>
            </a:r>
          </a:p>
        </p:txBody>
      </p:sp>
      <p:grpSp>
        <p:nvGrpSpPr>
          <p:cNvPr id="53" name="Group 35"/>
          <p:cNvGrpSpPr/>
          <p:nvPr/>
        </p:nvGrpSpPr>
        <p:grpSpPr>
          <a:xfrm>
            <a:off x="8472491" y="202759"/>
            <a:ext cx="197568" cy="115146"/>
            <a:chOff x="0" y="0"/>
            <a:chExt cx="197567" cy="115145"/>
          </a:xfrm>
        </p:grpSpPr>
        <p:sp>
          <p:nvSpPr>
            <p:cNvPr id="51" name="Freeform 13"/>
            <p:cNvSpPr/>
            <p:nvPr/>
          </p:nvSpPr>
          <p:spPr>
            <a:xfrm>
              <a:off x="134330" y="0"/>
              <a:ext cx="6323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2" fill="norm" stroke="1" extrusionOk="0">
                  <a:moveTo>
                    <a:pt x="2725" y="249"/>
                  </a:moveTo>
                  <a:lnTo>
                    <a:pt x="21095" y="10219"/>
                  </a:ln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499" y="10551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lnTo>
                    <a:pt x="20490" y="11548"/>
                  </a:lnTo>
                  <a:cubicBezTo>
                    <a:pt x="20490" y="11548"/>
                    <a:pt x="20490" y="11548"/>
                    <a:pt x="20490" y="11548"/>
                  </a:cubicBezTo>
                  <a:lnTo>
                    <a:pt x="2725" y="21295"/>
                  </a:lnTo>
                  <a:cubicBezTo>
                    <a:pt x="2321" y="21517"/>
                    <a:pt x="1514" y="21517"/>
                    <a:pt x="908" y="21295"/>
                  </a:cubicBezTo>
                  <a:lnTo>
                    <a:pt x="303" y="20963"/>
                  </a:lnTo>
                  <a:cubicBezTo>
                    <a:pt x="-101" y="20631"/>
                    <a:pt x="-101" y="20188"/>
                    <a:pt x="303" y="19966"/>
                  </a:cubicBezTo>
                  <a:lnTo>
                    <a:pt x="17058" y="10772"/>
                  </a:lnTo>
                  <a:lnTo>
                    <a:pt x="303" y="1579"/>
                  </a:lnTo>
                  <a:cubicBezTo>
                    <a:pt x="-101" y="1246"/>
                    <a:pt x="-101" y="803"/>
                    <a:pt x="303" y="582"/>
                  </a:cubicBezTo>
                  <a:lnTo>
                    <a:pt x="908" y="249"/>
                  </a:lnTo>
                  <a:cubicBezTo>
                    <a:pt x="1514" y="-83"/>
                    <a:pt x="2321" y="-83"/>
                    <a:pt x="2725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0" y="0"/>
              <a:ext cx="6308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fill="norm" stroke="1" extrusionOk="0">
                  <a:moveTo>
                    <a:pt x="18572" y="249"/>
                  </a:moveTo>
                  <a:lnTo>
                    <a:pt x="404" y="10219"/>
                  </a:ln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329"/>
                  </a:cubicBezTo>
                  <a:cubicBezTo>
                    <a:pt x="404" y="10329"/>
                    <a:pt x="404" y="10329"/>
                    <a:pt x="404" y="10329"/>
                  </a:cubicBezTo>
                  <a:cubicBezTo>
                    <a:pt x="404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lnTo>
                    <a:pt x="1009" y="11548"/>
                  </a:lnTo>
                  <a:cubicBezTo>
                    <a:pt x="1009" y="11548"/>
                    <a:pt x="1009" y="11548"/>
                    <a:pt x="1009" y="11548"/>
                  </a:cubicBezTo>
                  <a:lnTo>
                    <a:pt x="18572" y="21295"/>
                  </a:lnTo>
                  <a:cubicBezTo>
                    <a:pt x="19178" y="21517"/>
                    <a:pt x="19985" y="21517"/>
                    <a:pt x="20389" y="21295"/>
                  </a:cubicBezTo>
                  <a:lnTo>
                    <a:pt x="20994" y="20963"/>
                  </a:lnTo>
                  <a:cubicBezTo>
                    <a:pt x="21600" y="20631"/>
                    <a:pt x="21600" y="20188"/>
                    <a:pt x="20994" y="19966"/>
                  </a:cubicBezTo>
                  <a:lnTo>
                    <a:pt x="4239" y="10772"/>
                  </a:lnTo>
                  <a:lnTo>
                    <a:pt x="20994" y="1579"/>
                  </a:lnTo>
                  <a:cubicBezTo>
                    <a:pt x="21600" y="1246"/>
                    <a:pt x="21600" y="803"/>
                    <a:pt x="20994" y="582"/>
                  </a:cubicBezTo>
                  <a:lnTo>
                    <a:pt x="20389" y="249"/>
                  </a:lnTo>
                  <a:cubicBezTo>
                    <a:pt x="19985" y="-83"/>
                    <a:pt x="19178" y="-83"/>
                    <a:pt x="18572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</p:grpSp>
      <p:sp>
        <p:nvSpPr>
          <p:cNvPr id="54" name="Conector recto 6"/>
          <p:cNvSpPr/>
          <p:nvPr/>
        </p:nvSpPr>
        <p:spPr>
          <a:xfrm>
            <a:off x="1138237" y="201612"/>
            <a:ext cx="1" cy="179388"/>
          </a:xfrm>
          <a:prstGeom prst="line">
            <a:avLst/>
          </a:prstGeom>
          <a:ln w="12700">
            <a:solidFill>
              <a:srgbClr val="262E7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5" name="Imagen 12" descr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8" y="179387"/>
            <a:ext cx="798513" cy="250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" name="Group 1"/>
          <p:cNvGrpSpPr/>
          <p:nvPr/>
        </p:nvGrpSpPr>
        <p:grpSpPr>
          <a:xfrm>
            <a:off x="3200400" y="884037"/>
            <a:ext cx="2743201" cy="3971"/>
            <a:chOff x="0" y="0"/>
            <a:chExt cx="2743200" cy="3970"/>
          </a:xfrm>
        </p:grpSpPr>
        <p:sp>
          <p:nvSpPr>
            <p:cNvPr id="56" name="Straight Connector 5"/>
            <p:cNvSpPr/>
            <p:nvPr/>
          </p:nvSpPr>
          <p:spPr>
            <a:xfrm>
              <a:off x="0" y="0"/>
              <a:ext cx="2743201" cy="1588"/>
            </a:xfrm>
            <a:prstGeom prst="line">
              <a:avLst/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Straight Connector 7"/>
            <p:cNvSpPr/>
            <p:nvPr/>
          </p:nvSpPr>
          <p:spPr>
            <a:xfrm>
              <a:off x="914400" y="2383"/>
              <a:ext cx="914401" cy="1588"/>
            </a:xfrm>
            <a:prstGeom prst="line">
              <a:avLst/>
            </a:prstGeom>
            <a:noFill/>
            <a:ln w="38100" cap="flat">
              <a:solidFill>
                <a:srgbClr val="C94B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" name="Title Text"/>
          <p:cNvSpPr txBox="1"/>
          <p:nvPr>
            <p:ph type="title"/>
          </p:nvPr>
        </p:nvSpPr>
        <p:spPr>
          <a:xfrm>
            <a:off x="1181100" y="430212"/>
            <a:ext cx="6858000" cy="380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1" sz="2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1416417" y="1306883"/>
            <a:ext cx="6311166" cy="33995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800100" indent="-342900">
              <a:buChar char="o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188719" indent="-274319"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645920" indent="-274320"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103120" indent="-274320">
              <a:defRPr sz="1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sub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039100" y="144462"/>
            <a:ext cx="231277" cy="231141"/>
          </a:xfrm>
          <a:prstGeom prst="rect">
            <a:avLst/>
          </a:prstGeom>
        </p:spPr>
        <p:txBody>
          <a:bodyPr anchor="t"/>
          <a:lstStyle>
            <a:lvl1pPr algn="l">
              <a:defRPr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" name="TextBox 19"/>
          <p:cNvSpPr txBox="1"/>
          <p:nvPr/>
        </p:nvSpPr>
        <p:spPr>
          <a:xfrm>
            <a:off x="1152525" y="174624"/>
            <a:ext cx="178544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Project Management Classes</a:t>
            </a:r>
          </a:p>
        </p:txBody>
      </p:sp>
      <p:grpSp>
        <p:nvGrpSpPr>
          <p:cNvPr id="71" name="Group 35"/>
          <p:cNvGrpSpPr/>
          <p:nvPr/>
        </p:nvGrpSpPr>
        <p:grpSpPr>
          <a:xfrm>
            <a:off x="8472491" y="202759"/>
            <a:ext cx="197568" cy="115146"/>
            <a:chOff x="0" y="0"/>
            <a:chExt cx="197567" cy="115145"/>
          </a:xfrm>
        </p:grpSpPr>
        <p:sp>
          <p:nvSpPr>
            <p:cNvPr id="69" name="Freeform 13"/>
            <p:cNvSpPr/>
            <p:nvPr/>
          </p:nvSpPr>
          <p:spPr>
            <a:xfrm>
              <a:off x="134330" y="0"/>
              <a:ext cx="6323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2" fill="norm" stroke="1" extrusionOk="0">
                  <a:moveTo>
                    <a:pt x="2725" y="249"/>
                  </a:moveTo>
                  <a:lnTo>
                    <a:pt x="21095" y="10219"/>
                  </a:ln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499" y="10551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lnTo>
                    <a:pt x="20490" y="11548"/>
                  </a:lnTo>
                  <a:cubicBezTo>
                    <a:pt x="20490" y="11548"/>
                    <a:pt x="20490" y="11548"/>
                    <a:pt x="20490" y="11548"/>
                  </a:cubicBezTo>
                  <a:lnTo>
                    <a:pt x="2725" y="21295"/>
                  </a:lnTo>
                  <a:cubicBezTo>
                    <a:pt x="2321" y="21517"/>
                    <a:pt x="1514" y="21517"/>
                    <a:pt x="908" y="21295"/>
                  </a:cubicBezTo>
                  <a:lnTo>
                    <a:pt x="303" y="20963"/>
                  </a:lnTo>
                  <a:cubicBezTo>
                    <a:pt x="-101" y="20631"/>
                    <a:pt x="-101" y="20188"/>
                    <a:pt x="303" y="19966"/>
                  </a:cubicBezTo>
                  <a:lnTo>
                    <a:pt x="17058" y="10772"/>
                  </a:lnTo>
                  <a:lnTo>
                    <a:pt x="303" y="1579"/>
                  </a:lnTo>
                  <a:cubicBezTo>
                    <a:pt x="-101" y="1246"/>
                    <a:pt x="-101" y="803"/>
                    <a:pt x="303" y="582"/>
                  </a:cubicBezTo>
                  <a:lnTo>
                    <a:pt x="908" y="249"/>
                  </a:lnTo>
                  <a:cubicBezTo>
                    <a:pt x="1514" y="-83"/>
                    <a:pt x="2321" y="-83"/>
                    <a:pt x="2725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  <p:sp>
          <p:nvSpPr>
            <p:cNvPr id="70" name="Freeform 14"/>
            <p:cNvSpPr/>
            <p:nvPr/>
          </p:nvSpPr>
          <p:spPr>
            <a:xfrm>
              <a:off x="0" y="0"/>
              <a:ext cx="6308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fill="norm" stroke="1" extrusionOk="0">
                  <a:moveTo>
                    <a:pt x="18572" y="249"/>
                  </a:moveTo>
                  <a:lnTo>
                    <a:pt x="404" y="10219"/>
                  </a:ln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329"/>
                  </a:cubicBezTo>
                  <a:cubicBezTo>
                    <a:pt x="404" y="10329"/>
                    <a:pt x="404" y="10329"/>
                    <a:pt x="404" y="10329"/>
                  </a:cubicBezTo>
                  <a:cubicBezTo>
                    <a:pt x="404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lnTo>
                    <a:pt x="1009" y="11548"/>
                  </a:lnTo>
                  <a:cubicBezTo>
                    <a:pt x="1009" y="11548"/>
                    <a:pt x="1009" y="11548"/>
                    <a:pt x="1009" y="11548"/>
                  </a:cubicBezTo>
                  <a:lnTo>
                    <a:pt x="18572" y="21295"/>
                  </a:lnTo>
                  <a:cubicBezTo>
                    <a:pt x="19178" y="21517"/>
                    <a:pt x="19985" y="21517"/>
                    <a:pt x="20389" y="21295"/>
                  </a:cubicBezTo>
                  <a:lnTo>
                    <a:pt x="20994" y="20963"/>
                  </a:lnTo>
                  <a:cubicBezTo>
                    <a:pt x="21600" y="20631"/>
                    <a:pt x="21600" y="20188"/>
                    <a:pt x="20994" y="19966"/>
                  </a:cubicBezTo>
                  <a:lnTo>
                    <a:pt x="4239" y="10772"/>
                  </a:lnTo>
                  <a:lnTo>
                    <a:pt x="20994" y="1579"/>
                  </a:lnTo>
                  <a:cubicBezTo>
                    <a:pt x="21600" y="1246"/>
                    <a:pt x="21600" y="803"/>
                    <a:pt x="20994" y="582"/>
                  </a:cubicBezTo>
                  <a:lnTo>
                    <a:pt x="20389" y="249"/>
                  </a:lnTo>
                  <a:cubicBezTo>
                    <a:pt x="19985" y="-83"/>
                    <a:pt x="19178" y="-83"/>
                    <a:pt x="18572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</p:grpSp>
      <p:sp>
        <p:nvSpPr>
          <p:cNvPr id="72" name="Conector recto 15"/>
          <p:cNvSpPr/>
          <p:nvPr/>
        </p:nvSpPr>
        <p:spPr>
          <a:xfrm>
            <a:off x="1138237" y="201612"/>
            <a:ext cx="1" cy="179388"/>
          </a:xfrm>
          <a:prstGeom prst="line">
            <a:avLst/>
          </a:prstGeom>
          <a:ln w="12700">
            <a:solidFill>
              <a:srgbClr val="262E7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3" name="Imagen 12" descr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8" y="179387"/>
            <a:ext cx="798513" cy="250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" name="Group 1"/>
          <p:cNvGrpSpPr/>
          <p:nvPr/>
        </p:nvGrpSpPr>
        <p:grpSpPr>
          <a:xfrm>
            <a:off x="3200400" y="1122246"/>
            <a:ext cx="2743201" cy="3971"/>
            <a:chOff x="0" y="0"/>
            <a:chExt cx="2743200" cy="3970"/>
          </a:xfrm>
        </p:grpSpPr>
        <p:sp>
          <p:nvSpPr>
            <p:cNvPr id="74" name="Straight Connector 5"/>
            <p:cNvSpPr/>
            <p:nvPr/>
          </p:nvSpPr>
          <p:spPr>
            <a:xfrm>
              <a:off x="0" y="0"/>
              <a:ext cx="2743201" cy="1588"/>
            </a:xfrm>
            <a:prstGeom prst="line">
              <a:avLst/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Straight Connector 7"/>
            <p:cNvSpPr/>
            <p:nvPr/>
          </p:nvSpPr>
          <p:spPr>
            <a:xfrm>
              <a:off x="914400" y="2383"/>
              <a:ext cx="914401" cy="1588"/>
            </a:xfrm>
            <a:prstGeom prst="line">
              <a:avLst/>
            </a:prstGeom>
            <a:noFill/>
            <a:ln w="38100" cap="flat">
              <a:solidFill>
                <a:srgbClr val="C94B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" name="Title Text"/>
          <p:cNvSpPr txBox="1"/>
          <p:nvPr>
            <p:ph type="title"/>
          </p:nvPr>
        </p:nvSpPr>
        <p:spPr>
          <a:xfrm>
            <a:off x="1181100" y="430212"/>
            <a:ext cx="6858000" cy="380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1" sz="2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445493" y="826796"/>
            <a:ext cx="4329212" cy="2409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0" indent="3429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0" indent="6858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0" indent="10287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0" indent="13716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+ F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039100" y="144462"/>
            <a:ext cx="231277" cy="231141"/>
          </a:xfrm>
          <a:prstGeom prst="rect">
            <a:avLst/>
          </a:prstGeom>
        </p:spPr>
        <p:txBody>
          <a:bodyPr anchor="t"/>
          <a:lstStyle>
            <a:lvl1pPr algn="l">
              <a:defRPr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" name="TextBox 19"/>
          <p:cNvSpPr txBox="1"/>
          <p:nvPr/>
        </p:nvSpPr>
        <p:spPr>
          <a:xfrm>
            <a:off x="1152525" y="174624"/>
            <a:ext cx="182607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Project Management Classes</a:t>
            </a:r>
          </a:p>
        </p:txBody>
      </p:sp>
      <p:grpSp>
        <p:nvGrpSpPr>
          <p:cNvPr id="89" name="Group 35"/>
          <p:cNvGrpSpPr/>
          <p:nvPr/>
        </p:nvGrpSpPr>
        <p:grpSpPr>
          <a:xfrm>
            <a:off x="8472491" y="202759"/>
            <a:ext cx="197568" cy="115146"/>
            <a:chOff x="0" y="0"/>
            <a:chExt cx="197567" cy="115145"/>
          </a:xfrm>
        </p:grpSpPr>
        <p:sp>
          <p:nvSpPr>
            <p:cNvPr id="87" name="Freeform 13"/>
            <p:cNvSpPr/>
            <p:nvPr/>
          </p:nvSpPr>
          <p:spPr>
            <a:xfrm>
              <a:off x="134330" y="0"/>
              <a:ext cx="6323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2" fill="norm" stroke="1" extrusionOk="0">
                  <a:moveTo>
                    <a:pt x="2725" y="249"/>
                  </a:moveTo>
                  <a:lnTo>
                    <a:pt x="21095" y="10219"/>
                  </a:ln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499" y="10551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lnTo>
                    <a:pt x="20490" y="11548"/>
                  </a:lnTo>
                  <a:cubicBezTo>
                    <a:pt x="20490" y="11548"/>
                    <a:pt x="20490" y="11548"/>
                    <a:pt x="20490" y="11548"/>
                  </a:cubicBezTo>
                  <a:lnTo>
                    <a:pt x="2725" y="21295"/>
                  </a:lnTo>
                  <a:cubicBezTo>
                    <a:pt x="2321" y="21517"/>
                    <a:pt x="1514" y="21517"/>
                    <a:pt x="908" y="21295"/>
                  </a:cubicBezTo>
                  <a:lnTo>
                    <a:pt x="303" y="20963"/>
                  </a:lnTo>
                  <a:cubicBezTo>
                    <a:pt x="-101" y="20631"/>
                    <a:pt x="-101" y="20188"/>
                    <a:pt x="303" y="19966"/>
                  </a:cubicBezTo>
                  <a:lnTo>
                    <a:pt x="17058" y="10772"/>
                  </a:lnTo>
                  <a:lnTo>
                    <a:pt x="303" y="1579"/>
                  </a:lnTo>
                  <a:cubicBezTo>
                    <a:pt x="-101" y="1246"/>
                    <a:pt x="-101" y="803"/>
                    <a:pt x="303" y="582"/>
                  </a:cubicBezTo>
                  <a:lnTo>
                    <a:pt x="908" y="249"/>
                  </a:lnTo>
                  <a:cubicBezTo>
                    <a:pt x="1514" y="-83"/>
                    <a:pt x="2321" y="-83"/>
                    <a:pt x="2725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  <p:sp>
          <p:nvSpPr>
            <p:cNvPr id="88" name="Freeform 14"/>
            <p:cNvSpPr/>
            <p:nvPr/>
          </p:nvSpPr>
          <p:spPr>
            <a:xfrm>
              <a:off x="0" y="0"/>
              <a:ext cx="6308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fill="norm" stroke="1" extrusionOk="0">
                  <a:moveTo>
                    <a:pt x="18572" y="249"/>
                  </a:moveTo>
                  <a:lnTo>
                    <a:pt x="404" y="10219"/>
                  </a:ln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329"/>
                  </a:cubicBezTo>
                  <a:cubicBezTo>
                    <a:pt x="404" y="10329"/>
                    <a:pt x="404" y="10329"/>
                    <a:pt x="404" y="10329"/>
                  </a:cubicBezTo>
                  <a:cubicBezTo>
                    <a:pt x="404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lnTo>
                    <a:pt x="1009" y="11548"/>
                  </a:lnTo>
                  <a:cubicBezTo>
                    <a:pt x="1009" y="11548"/>
                    <a:pt x="1009" y="11548"/>
                    <a:pt x="1009" y="11548"/>
                  </a:cubicBezTo>
                  <a:lnTo>
                    <a:pt x="18572" y="21295"/>
                  </a:lnTo>
                  <a:cubicBezTo>
                    <a:pt x="19178" y="21517"/>
                    <a:pt x="19985" y="21517"/>
                    <a:pt x="20389" y="21295"/>
                  </a:cubicBezTo>
                  <a:lnTo>
                    <a:pt x="20994" y="20963"/>
                  </a:lnTo>
                  <a:cubicBezTo>
                    <a:pt x="21600" y="20631"/>
                    <a:pt x="21600" y="20188"/>
                    <a:pt x="20994" y="19966"/>
                  </a:cubicBezTo>
                  <a:lnTo>
                    <a:pt x="4239" y="10772"/>
                  </a:lnTo>
                  <a:lnTo>
                    <a:pt x="20994" y="1579"/>
                  </a:lnTo>
                  <a:cubicBezTo>
                    <a:pt x="21600" y="1246"/>
                    <a:pt x="21600" y="803"/>
                    <a:pt x="20994" y="582"/>
                  </a:cubicBezTo>
                  <a:lnTo>
                    <a:pt x="20389" y="249"/>
                  </a:lnTo>
                  <a:cubicBezTo>
                    <a:pt x="19985" y="-83"/>
                    <a:pt x="19178" y="-83"/>
                    <a:pt x="18572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</p:grpSp>
      <p:sp>
        <p:nvSpPr>
          <p:cNvPr id="90" name="Conector recto 6"/>
          <p:cNvSpPr/>
          <p:nvPr/>
        </p:nvSpPr>
        <p:spPr>
          <a:xfrm>
            <a:off x="1138237" y="201612"/>
            <a:ext cx="1" cy="179388"/>
          </a:xfrm>
          <a:prstGeom prst="line">
            <a:avLst/>
          </a:prstGeom>
          <a:ln w="12700">
            <a:solidFill>
              <a:srgbClr val="262E7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1" name="Imagen 12" descr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8" y="179387"/>
            <a:ext cx="798513" cy="250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" name="Group 1"/>
          <p:cNvGrpSpPr/>
          <p:nvPr/>
        </p:nvGrpSpPr>
        <p:grpSpPr>
          <a:xfrm>
            <a:off x="3200400" y="884037"/>
            <a:ext cx="2743201" cy="3971"/>
            <a:chOff x="0" y="0"/>
            <a:chExt cx="2743200" cy="3970"/>
          </a:xfrm>
        </p:grpSpPr>
        <p:sp>
          <p:nvSpPr>
            <p:cNvPr id="92" name="Straight Connector 5"/>
            <p:cNvSpPr/>
            <p:nvPr/>
          </p:nvSpPr>
          <p:spPr>
            <a:xfrm>
              <a:off x="0" y="0"/>
              <a:ext cx="2743201" cy="1588"/>
            </a:xfrm>
            <a:prstGeom prst="line">
              <a:avLst/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Straight Connector 7"/>
            <p:cNvSpPr/>
            <p:nvPr/>
          </p:nvSpPr>
          <p:spPr>
            <a:xfrm>
              <a:off x="914400" y="2383"/>
              <a:ext cx="914401" cy="1588"/>
            </a:xfrm>
            <a:prstGeom prst="line">
              <a:avLst/>
            </a:prstGeom>
            <a:noFill/>
            <a:ln w="38100" cap="flat">
              <a:solidFill>
                <a:srgbClr val="C94B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5" name="Title Text"/>
          <p:cNvSpPr txBox="1"/>
          <p:nvPr>
            <p:ph type="title"/>
          </p:nvPr>
        </p:nvSpPr>
        <p:spPr>
          <a:xfrm>
            <a:off x="1181100" y="430212"/>
            <a:ext cx="6858000" cy="380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1" sz="2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Rectangle 112"/>
          <p:cNvSpPr/>
          <p:nvPr/>
        </p:nvSpPr>
        <p:spPr>
          <a:xfrm>
            <a:off x="4197739" y="2248954"/>
            <a:ext cx="3253595" cy="2399678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1655546" y="2248955"/>
            <a:ext cx="2542195" cy="2399678"/>
          </a:xfrm>
          <a:prstGeom prst="rect">
            <a:avLst/>
          </a:prstGeom>
          <a:ln w="9525">
            <a:solidFill>
              <a:schemeClr val="accent1"/>
            </a:solidFill>
            <a:round/>
          </a:ln>
        </p:spPr>
        <p:txBody>
          <a:bodyPr>
            <a:normAutofit fontScale="100000" lnSpcReduction="0"/>
          </a:bodyPr>
          <a:lstStyle>
            <a:lvl1pPr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800100" indent="-342900">
              <a:buChar char="o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188719" indent="-274319"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645920" indent="-274320"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103120" indent="-274320">
              <a:defRPr sz="1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traight Connector 7"/>
          <p:cNvSpPr/>
          <p:nvPr/>
        </p:nvSpPr>
        <p:spPr>
          <a:xfrm flipV="1">
            <a:off x="4197739" y="2251338"/>
            <a:ext cx="1" cy="2406920"/>
          </a:xfrm>
          <a:prstGeom prst="line">
            <a:avLst/>
          </a:prstGeom>
          <a:ln w="38100">
            <a:solidFill>
              <a:srgbClr val="C94B9C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+ Subtítol + F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8039100" y="144462"/>
            <a:ext cx="231277" cy="231141"/>
          </a:xfrm>
          <a:prstGeom prst="rect">
            <a:avLst/>
          </a:prstGeom>
        </p:spPr>
        <p:txBody>
          <a:bodyPr anchor="t"/>
          <a:lstStyle>
            <a:lvl1pPr algn="l">
              <a:defRPr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" name="TextBox 19"/>
          <p:cNvSpPr txBox="1"/>
          <p:nvPr/>
        </p:nvSpPr>
        <p:spPr>
          <a:xfrm>
            <a:off x="1152525" y="174624"/>
            <a:ext cx="181009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Project Management Classes</a:t>
            </a:r>
          </a:p>
        </p:txBody>
      </p:sp>
      <p:grpSp>
        <p:nvGrpSpPr>
          <p:cNvPr id="109" name="Group 35"/>
          <p:cNvGrpSpPr/>
          <p:nvPr/>
        </p:nvGrpSpPr>
        <p:grpSpPr>
          <a:xfrm>
            <a:off x="8472491" y="202759"/>
            <a:ext cx="197568" cy="115146"/>
            <a:chOff x="0" y="0"/>
            <a:chExt cx="197567" cy="115145"/>
          </a:xfrm>
        </p:grpSpPr>
        <p:sp>
          <p:nvSpPr>
            <p:cNvPr id="107" name="Freeform 13"/>
            <p:cNvSpPr/>
            <p:nvPr/>
          </p:nvSpPr>
          <p:spPr>
            <a:xfrm>
              <a:off x="134330" y="0"/>
              <a:ext cx="6323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2" fill="norm" stroke="1" extrusionOk="0">
                  <a:moveTo>
                    <a:pt x="2725" y="249"/>
                  </a:moveTo>
                  <a:lnTo>
                    <a:pt x="21095" y="10219"/>
                  </a:ln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499" y="10551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lnTo>
                    <a:pt x="20490" y="11548"/>
                  </a:lnTo>
                  <a:cubicBezTo>
                    <a:pt x="20490" y="11548"/>
                    <a:pt x="20490" y="11548"/>
                    <a:pt x="20490" y="11548"/>
                  </a:cubicBezTo>
                  <a:lnTo>
                    <a:pt x="2725" y="21295"/>
                  </a:lnTo>
                  <a:cubicBezTo>
                    <a:pt x="2321" y="21517"/>
                    <a:pt x="1514" y="21517"/>
                    <a:pt x="908" y="21295"/>
                  </a:cubicBezTo>
                  <a:lnTo>
                    <a:pt x="303" y="20963"/>
                  </a:lnTo>
                  <a:cubicBezTo>
                    <a:pt x="-101" y="20631"/>
                    <a:pt x="-101" y="20188"/>
                    <a:pt x="303" y="19966"/>
                  </a:cubicBezTo>
                  <a:lnTo>
                    <a:pt x="17058" y="10772"/>
                  </a:lnTo>
                  <a:lnTo>
                    <a:pt x="303" y="1579"/>
                  </a:lnTo>
                  <a:cubicBezTo>
                    <a:pt x="-101" y="1246"/>
                    <a:pt x="-101" y="803"/>
                    <a:pt x="303" y="582"/>
                  </a:cubicBezTo>
                  <a:lnTo>
                    <a:pt x="908" y="249"/>
                  </a:lnTo>
                  <a:cubicBezTo>
                    <a:pt x="1514" y="-83"/>
                    <a:pt x="2321" y="-83"/>
                    <a:pt x="2725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  <p:sp>
          <p:nvSpPr>
            <p:cNvPr id="108" name="Freeform 14"/>
            <p:cNvSpPr/>
            <p:nvPr/>
          </p:nvSpPr>
          <p:spPr>
            <a:xfrm>
              <a:off x="0" y="0"/>
              <a:ext cx="6308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fill="norm" stroke="1" extrusionOk="0">
                  <a:moveTo>
                    <a:pt x="18572" y="249"/>
                  </a:moveTo>
                  <a:lnTo>
                    <a:pt x="404" y="10219"/>
                  </a:ln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329"/>
                  </a:cubicBezTo>
                  <a:cubicBezTo>
                    <a:pt x="404" y="10329"/>
                    <a:pt x="404" y="10329"/>
                    <a:pt x="404" y="10329"/>
                  </a:cubicBezTo>
                  <a:cubicBezTo>
                    <a:pt x="404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lnTo>
                    <a:pt x="1009" y="11548"/>
                  </a:lnTo>
                  <a:cubicBezTo>
                    <a:pt x="1009" y="11548"/>
                    <a:pt x="1009" y="11548"/>
                    <a:pt x="1009" y="11548"/>
                  </a:cubicBezTo>
                  <a:lnTo>
                    <a:pt x="18572" y="21295"/>
                  </a:lnTo>
                  <a:cubicBezTo>
                    <a:pt x="19178" y="21517"/>
                    <a:pt x="19985" y="21517"/>
                    <a:pt x="20389" y="21295"/>
                  </a:cubicBezTo>
                  <a:lnTo>
                    <a:pt x="20994" y="20963"/>
                  </a:lnTo>
                  <a:cubicBezTo>
                    <a:pt x="21600" y="20631"/>
                    <a:pt x="21600" y="20188"/>
                    <a:pt x="20994" y="19966"/>
                  </a:cubicBezTo>
                  <a:lnTo>
                    <a:pt x="4239" y="10772"/>
                  </a:lnTo>
                  <a:lnTo>
                    <a:pt x="20994" y="1579"/>
                  </a:lnTo>
                  <a:cubicBezTo>
                    <a:pt x="21600" y="1246"/>
                    <a:pt x="21600" y="803"/>
                    <a:pt x="20994" y="582"/>
                  </a:cubicBezTo>
                  <a:lnTo>
                    <a:pt x="20389" y="249"/>
                  </a:lnTo>
                  <a:cubicBezTo>
                    <a:pt x="19985" y="-83"/>
                    <a:pt x="19178" y="-83"/>
                    <a:pt x="18572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</a:p>
          </p:txBody>
        </p:sp>
      </p:grpSp>
      <p:sp>
        <p:nvSpPr>
          <p:cNvPr id="110" name="Conector recto 15"/>
          <p:cNvSpPr/>
          <p:nvPr/>
        </p:nvSpPr>
        <p:spPr>
          <a:xfrm>
            <a:off x="1138237" y="201612"/>
            <a:ext cx="1" cy="179388"/>
          </a:xfrm>
          <a:prstGeom prst="line">
            <a:avLst/>
          </a:prstGeom>
          <a:ln w="12700">
            <a:solidFill>
              <a:srgbClr val="262E7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1" name="Imagen 12" descr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8" y="179387"/>
            <a:ext cx="798513" cy="250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" name="Group 1"/>
          <p:cNvGrpSpPr/>
          <p:nvPr/>
        </p:nvGrpSpPr>
        <p:grpSpPr>
          <a:xfrm>
            <a:off x="3200400" y="1122246"/>
            <a:ext cx="2743201" cy="3971"/>
            <a:chOff x="0" y="0"/>
            <a:chExt cx="2743200" cy="3970"/>
          </a:xfrm>
        </p:grpSpPr>
        <p:sp>
          <p:nvSpPr>
            <p:cNvPr id="112" name="Straight Connector 5"/>
            <p:cNvSpPr/>
            <p:nvPr/>
          </p:nvSpPr>
          <p:spPr>
            <a:xfrm>
              <a:off x="0" y="0"/>
              <a:ext cx="2743201" cy="1588"/>
            </a:xfrm>
            <a:prstGeom prst="line">
              <a:avLst/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Straight Connector 7"/>
            <p:cNvSpPr/>
            <p:nvPr/>
          </p:nvSpPr>
          <p:spPr>
            <a:xfrm>
              <a:off x="914400" y="2383"/>
              <a:ext cx="914401" cy="1588"/>
            </a:xfrm>
            <a:prstGeom prst="line">
              <a:avLst/>
            </a:prstGeom>
            <a:noFill/>
            <a:ln w="38100" cap="flat">
              <a:solidFill>
                <a:srgbClr val="C94B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5" name="Title Text"/>
          <p:cNvSpPr txBox="1"/>
          <p:nvPr>
            <p:ph type="title"/>
          </p:nvPr>
        </p:nvSpPr>
        <p:spPr>
          <a:xfrm>
            <a:off x="1181100" y="430212"/>
            <a:ext cx="6858000" cy="380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1" sz="2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2445493" y="826796"/>
            <a:ext cx="4329212" cy="2409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0" indent="3429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0" indent="6858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0" indent="10287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0" indent="13716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 112"/>
          <p:cNvSpPr/>
          <p:nvPr/>
        </p:nvSpPr>
        <p:spPr>
          <a:xfrm>
            <a:off x="4197739" y="2248954"/>
            <a:ext cx="3253595" cy="2399678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8" name="Straight Connector 7"/>
          <p:cNvSpPr/>
          <p:nvPr/>
        </p:nvSpPr>
        <p:spPr>
          <a:xfrm flipV="1">
            <a:off x="4197739" y="2251338"/>
            <a:ext cx="1" cy="2406920"/>
          </a:xfrm>
          <a:prstGeom prst="line">
            <a:avLst/>
          </a:prstGeom>
          <a:ln w="38100">
            <a:solidFill>
              <a:srgbClr val="C94B9C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àc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"/>
          <p:cNvSpPr/>
          <p:nvPr/>
        </p:nvSpPr>
        <p:spPr>
          <a:xfrm>
            <a:off x="0" y="4206240"/>
            <a:ext cx="9144000" cy="937261"/>
          </a:xfrm>
          <a:prstGeom prst="rect">
            <a:avLst/>
          </a:prstGeom>
          <a:solidFill>
            <a:srgbClr val="572A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6" name="Imagen 14" descr="Imagen 14"/>
          <p:cNvPicPr>
            <a:picLocks noChangeAspect="1"/>
          </p:cNvPicPr>
          <p:nvPr/>
        </p:nvPicPr>
        <p:blipFill>
          <a:blip r:embed="rId2">
            <a:extLst/>
          </a:blip>
          <a:srcRect l="0" t="24923" r="0" b="0"/>
          <a:stretch>
            <a:fillRect/>
          </a:stretch>
        </p:blipFill>
        <p:spPr>
          <a:xfrm>
            <a:off x="0" y="-1"/>
            <a:ext cx="9144000" cy="922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n 7" descr="Imagen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1" y="160903"/>
            <a:ext cx="1520056" cy="47940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14"/>
          <p:cNvSpPr txBox="1"/>
          <p:nvPr/>
        </p:nvSpPr>
        <p:spPr>
          <a:xfrm>
            <a:off x="2818780" y="2098306"/>
            <a:ext cx="350644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b="1" sz="4000">
                <a:solidFill>
                  <a:srgbClr val="52127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</a:t>
            </a:r>
            <a:r>
              <a:t>ÀCIES</a:t>
            </a:r>
          </a:p>
        </p:txBody>
      </p:sp>
      <p:sp>
        <p:nvSpPr>
          <p:cNvPr id="129" name="TextBox 8"/>
          <p:cNvSpPr txBox="1"/>
          <p:nvPr/>
        </p:nvSpPr>
        <p:spPr>
          <a:xfrm>
            <a:off x="914400" y="4484332"/>
            <a:ext cx="14478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info@eurecat.org</a:t>
            </a:r>
          </a:p>
          <a:p>
            <a: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www.eurecat.org</a:t>
            </a:r>
          </a:p>
        </p:txBody>
      </p:sp>
      <p:sp>
        <p:nvSpPr>
          <p:cNvPr id="130" name="Freeform 11"/>
          <p:cNvSpPr/>
          <p:nvPr/>
        </p:nvSpPr>
        <p:spPr>
          <a:xfrm>
            <a:off x="4733225" y="4489315"/>
            <a:ext cx="219783" cy="219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65" y="3135"/>
                </a:moveTo>
                <a:cubicBezTo>
                  <a:pt x="16258" y="1045"/>
                  <a:pt x="13819" y="0"/>
                  <a:pt x="10800" y="0"/>
                </a:cubicBezTo>
                <a:cubicBezTo>
                  <a:pt x="7781" y="0"/>
                  <a:pt x="5342" y="1045"/>
                  <a:pt x="3135" y="3135"/>
                </a:cubicBezTo>
                <a:cubicBezTo>
                  <a:pt x="1045" y="5342"/>
                  <a:pt x="0" y="7781"/>
                  <a:pt x="0" y="10800"/>
                </a:cubicBezTo>
                <a:cubicBezTo>
                  <a:pt x="0" y="13819"/>
                  <a:pt x="1045" y="16374"/>
                  <a:pt x="3135" y="18348"/>
                </a:cubicBezTo>
                <a:cubicBezTo>
                  <a:pt x="5342" y="20555"/>
                  <a:pt x="7781" y="21600"/>
                  <a:pt x="10800" y="21600"/>
                </a:cubicBezTo>
                <a:cubicBezTo>
                  <a:pt x="13819" y="21600"/>
                  <a:pt x="16258" y="20555"/>
                  <a:pt x="18465" y="18348"/>
                </a:cubicBezTo>
                <a:cubicBezTo>
                  <a:pt x="20555" y="16374"/>
                  <a:pt x="21600" y="13819"/>
                  <a:pt x="21600" y="10800"/>
                </a:cubicBezTo>
                <a:cubicBezTo>
                  <a:pt x="21600" y="7781"/>
                  <a:pt x="20555" y="5342"/>
                  <a:pt x="18465" y="3135"/>
                </a:cubicBezTo>
                <a:moveTo>
                  <a:pt x="17884" y="17884"/>
                </a:moveTo>
                <a:cubicBezTo>
                  <a:pt x="15910" y="19858"/>
                  <a:pt x="13587" y="20903"/>
                  <a:pt x="10800" y="20903"/>
                </a:cubicBezTo>
                <a:cubicBezTo>
                  <a:pt x="8013" y="20903"/>
                  <a:pt x="5690" y="19858"/>
                  <a:pt x="3716" y="17884"/>
                </a:cubicBezTo>
                <a:cubicBezTo>
                  <a:pt x="1742" y="15910"/>
                  <a:pt x="697" y="13587"/>
                  <a:pt x="697" y="10800"/>
                </a:cubicBezTo>
                <a:cubicBezTo>
                  <a:pt x="697" y="8013"/>
                  <a:pt x="1742" y="5574"/>
                  <a:pt x="3716" y="3716"/>
                </a:cubicBezTo>
                <a:cubicBezTo>
                  <a:pt x="5690" y="1742"/>
                  <a:pt x="8013" y="697"/>
                  <a:pt x="10800" y="697"/>
                </a:cubicBezTo>
                <a:cubicBezTo>
                  <a:pt x="13587" y="697"/>
                  <a:pt x="15910" y="1742"/>
                  <a:pt x="17884" y="3716"/>
                </a:cubicBezTo>
                <a:cubicBezTo>
                  <a:pt x="19858" y="5574"/>
                  <a:pt x="20903" y="8013"/>
                  <a:pt x="20903" y="10800"/>
                </a:cubicBezTo>
                <a:cubicBezTo>
                  <a:pt x="20903" y="13587"/>
                  <a:pt x="19858" y="15910"/>
                  <a:pt x="17884" y="17884"/>
                </a:cubicBezTo>
                <a:moveTo>
                  <a:pt x="13123" y="4761"/>
                </a:moveTo>
                <a:lnTo>
                  <a:pt x="11381" y="4761"/>
                </a:lnTo>
                <a:cubicBezTo>
                  <a:pt x="10335" y="4761"/>
                  <a:pt x="9639" y="4994"/>
                  <a:pt x="9290" y="5458"/>
                </a:cubicBezTo>
                <a:cubicBezTo>
                  <a:pt x="8942" y="6039"/>
                  <a:pt x="8710" y="6735"/>
                  <a:pt x="8710" y="7665"/>
                </a:cubicBezTo>
                <a:lnTo>
                  <a:pt x="8710" y="8710"/>
                </a:lnTo>
                <a:lnTo>
                  <a:pt x="7781" y="8710"/>
                </a:lnTo>
                <a:cubicBezTo>
                  <a:pt x="7665" y="8710"/>
                  <a:pt x="7548" y="8826"/>
                  <a:pt x="7548" y="8826"/>
                </a:cubicBezTo>
                <a:cubicBezTo>
                  <a:pt x="7432" y="8942"/>
                  <a:pt x="7432" y="8942"/>
                  <a:pt x="7432" y="9058"/>
                </a:cubicBezTo>
                <a:lnTo>
                  <a:pt x="7432" y="11148"/>
                </a:lnTo>
                <a:cubicBezTo>
                  <a:pt x="7432" y="11265"/>
                  <a:pt x="7432" y="11265"/>
                  <a:pt x="7548" y="11381"/>
                </a:cubicBezTo>
                <a:cubicBezTo>
                  <a:pt x="7548" y="11381"/>
                  <a:pt x="7665" y="11497"/>
                  <a:pt x="7781" y="11497"/>
                </a:cubicBezTo>
                <a:lnTo>
                  <a:pt x="8710" y="11497"/>
                </a:lnTo>
                <a:lnTo>
                  <a:pt x="8710" y="16490"/>
                </a:lnTo>
                <a:cubicBezTo>
                  <a:pt x="8710" y="16606"/>
                  <a:pt x="8826" y="16723"/>
                  <a:pt x="8826" y="16839"/>
                </a:cubicBezTo>
                <a:cubicBezTo>
                  <a:pt x="8942" y="16839"/>
                  <a:pt x="9058" y="16839"/>
                  <a:pt x="9058" y="16839"/>
                </a:cubicBezTo>
                <a:lnTo>
                  <a:pt x="11148" y="16839"/>
                </a:lnTo>
                <a:cubicBezTo>
                  <a:pt x="11265" y="16839"/>
                  <a:pt x="11381" y="16839"/>
                  <a:pt x="11497" y="16723"/>
                </a:cubicBezTo>
                <a:cubicBezTo>
                  <a:pt x="11497" y="16723"/>
                  <a:pt x="11497" y="16606"/>
                  <a:pt x="11497" y="16490"/>
                </a:cubicBezTo>
                <a:lnTo>
                  <a:pt x="11497" y="11497"/>
                </a:lnTo>
                <a:lnTo>
                  <a:pt x="13123" y="11497"/>
                </a:lnTo>
                <a:cubicBezTo>
                  <a:pt x="13239" y="11497"/>
                  <a:pt x="13355" y="11381"/>
                  <a:pt x="13355" y="11381"/>
                </a:cubicBezTo>
                <a:cubicBezTo>
                  <a:pt x="13471" y="11265"/>
                  <a:pt x="13471" y="11265"/>
                  <a:pt x="13471" y="11148"/>
                </a:cubicBezTo>
                <a:lnTo>
                  <a:pt x="13471" y="9058"/>
                </a:lnTo>
                <a:cubicBezTo>
                  <a:pt x="13471" y="8942"/>
                  <a:pt x="13471" y="8942"/>
                  <a:pt x="13355" y="8826"/>
                </a:cubicBezTo>
                <a:cubicBezTo>
                  <a:pt x="13355" y="8826"/>
                  <a:pt x="13239" y="8710"/>
                  <a:pt x="13123" y="8710"/>
                </a:cubicBezTo>
                <a:lnTo>
                  <a:pt x="11497" y="8710"/>
                </a:lnTo>
                <a:lnTo>
                  <a:pt x="11497" y="7781"/>
                </a:lnTo>
                <a:cubicBezTo>
                  <a:pt x="11497" y="7548"/>
                  <a:pt x="11497" y="7432"/>
                  <a:pt x="11497" y="7432"/>
                </a:cubicBezTo>
                <a:cubicBezTo>
                  <a:pt x="11613" y="7432"/>
                  <a:pt x="11729" y="7432"/>
                  <a:pt x="11961" y="7432"/>
                </a:cubicBezTo>
                <a:lnTo>
                  <a:pt x="13123" y="7432"/>
                </a:lnTo>
                <a:cubicBezTo>
                  <a:pt x="13239" y="7432"/>
                  <a:pt x="13355" y="7316"/>
                  <a:pt x="13355" y="7316"/>
                </a:cubicBezTo>
                <a:cubicBezTo>
                  <a:pt x="13471" y="7200"/>
                  <a:pt x="13471" y="7200"/>
                  <a:pt x="13471" y="7084"/>
                </a:cubicBezTo>
                <a:lnTo>
                  <a:pt x="13471" y="5110"/>
                </a:lnTo>
                <a:cubicBezTo>
                  <a:pt x="13471" y="4994"/>
                  <a:pt x="13471" y="4877"/>
                  <a:pt x="13355" y="4877"/>
                </a:cubicBezTo>
                <a:cubicBezTo>
                  <a:pt x="13355" y="4761"/>
                  <a:pt x="13239" y="4761"/>
                  <a:pt x="13123" y="4761"/>
                </a:cubicBezTo>
                <a:moveTo>
                  <a:pt x="12774" y="6735"/>
                </a:moveTo>
                <a:lnTo>
                  <a:pt x="11961" y="6735"/>
                </a:lnTo>
                <a:cubicBezTo>
                  <a:pt x="11497" y="6735"/>
                  <a:pt x="11148" y="6735"/>
                  <a:pt x="11032" y="6968"/>
                </a:cubicBezTo>
                <a:cubicBezTo>
                  <a:pt x="10916" y="7200"/>
                  <a:pt x="10800" y="7432"/>
                  <a:pt x="10800" y="7897"/>
                </a:cubicBezTo>
                <a:lnTo>
                  <a:pt x="10800" y="9058"/>
                </a:lnTo>
                <a:cubicBezTo>
                  <a:pt x="10800" y="9174"/>
                  <a:pt x="10800" y="9290"/>
                  <a:pt x="10916" y="9406"/>
                </a:cubicBezTo>
                <a:cubicBezTo>
                  <a:pt x="11032" y="9523"/>
                  <a:pt x="11032" y="9523"/>
                  <a:pt x="11148" y="9523"/>
                </a:cubicBezTo>
                <a:lnTo>
                  <a:pt x="12890" y="9523"/>
                </a:lnTo>
                <a:lnTo>
                  <a:pt x="12890" y="10800"/>
                </a:lnTo>
                <a:lnTo>
                  <a:pt x="11148" y="10800"/>
                </a:lnTo>
                <a:cubicBezTo>
                  <a:pt x="10916" y="10800"/>
                  <a:pt x="10800" y="10916"/>
                  <a:pt x="10800" y="11148"/>
                </a:cubicBezTo>
                <a:lnTo>
                  <a:pt x="10800" y="16142"/>
                </a:lnTo>
                <a:lnTo>
                  <a:pt x="9406" y="16142"/>
                </a:lnTo>
                <a:lnTo>
                  <a:pt x="9406" y="11148"/>
                </a:lnTo>
                <a:cubicBezTo>
                  <a:pt x="9406" y="10916"/>
                  <a:pt x="9290" y="10800"/>
                  <a:pt x="9058" y="10800"/>
                </a:cubicBezTo>
                <a:lnTo>
                  <a:pt x="8129" y="10800"/>
                </a:lnTo>
                <a:lnTo>
                  <a:pt x="8129" y="9523"/>
                </a:lnTo>
                <a:lnTo>
                  <a:pt x="9058" y="9523"/>
                </a:lnTo>
                <a:cubicBezTo>
                  <a:pt x="9174" y="9523"/>
                  <a:pt x="9290" y="9523"/>
                  <a:pt x="9406" y="9406"/>
                </a:cubicBezTo>
                <a:cubicBezTo>
                  <a:pt x="9406" y="9290"/>
                  <a:pt x="9406" y="9174"/>
                  <a:pt x="9406" y="9058"/>
                </a:cubicBezTo>
                <a:lnTo>
                  <a:pt x="9406" y="7665"/>
                </a:lnTo>
                <a:cubicBezTo>
                  <a:pt x="9406" y="6852"/>
                  <a:pt x="9639" y="6271"/>
                  <a:pt x="9871" y="5923"/>
                </a:cubicBezTo>
                <a:cubicBezTo>
                  <a:pt x="10103" y="5574"/>
                  <a:pt x="10568" y="5458"/>
                  <a:pt x="11381" y="5458"/>
                </a:cubicBezTo>
                <a:lnTo>
                  <a:pt x="12774" y="5458"/>
                </a:lnTo>
                <a:lnTo>
                  <a:pt x="12774" y="6735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Freeform 12"/>
          <p:cNvSpPr/>
          <p:nvPr/>
        </p:nvSpPr>
        <p:spPr>
          <a:xfrm>
            <a:off x="2447216" y="4489315"/>
            <a:ext cx="219783" cy="219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65" y="3135"/>
                </a:moveTo>
                <a:cubicBezTo>
                  <a:pt x="16374" y="1045"/>
                  <a:pt x="13819" y="0"/>
                  <a:pt x="10800" y="0"/>
                </a:cubicBezTo>
                <a:cubicBezTo>
                  <a:pt x="7897" y="0"/>
                  <a:pt x="5342" y="1045"/>
                  <a:pt x="3135" y="3135"/>
                </a:cubicBezTo>
                <a:cubicBezTo>
                  <a:pt x="1045" y="5342"/>
                  <a:pt x="0" y="7781"/>
                  <a:pt x="0" y="10800"/>
                </a:cubicBezTo>
                <a:cubicBezTo>
                  <a:pt x="0" y="13819"/>
                  <a:pt x="1045" y="16374"/>
                  <a:pt x="3135" y="18348"/>
                </a:cubicBezTo>
                <a:cubicBezTo>
                  <a:pt x="5342" y="20555"/>
                  <a:pt x="7897" y="21600"/>
                  <a:pt x="10800" y="21600"/>
                </a:cubicBezTo>
                <a:cubicBezTo>
                  <a:pt x="13819" y="21600"/>
                  <a:pt x="16374" y="20555"/>
                  <a:pt x="18465" y="18348"/>
                </a:cubicBezTo>
                <a:cubicBezTo>
                  <a:pt x="20555" y="16374"/>
                  <a:pt x="21600" y="13819"/>
                  <a:pt x="21600" y="10800"/>
                </a:cubicBezTo>
                <a:cubicBezTo>
                  <a:pt x="21600" y="7781"/>
                  <a:pt x="20555" y="5342"/>
                  <a:pt x="18465" y="3135"/>
                </a:cubicBezTo>
                <a:moveTo>
                  <a:pt x="18000" y="17884"/>
                </a:moveTo>
                <a:cubicBezTo>
                  <a:pt x="15910" y="19858"/>
                  <a:pt x="13587" y="20903"/>
                  <a:pt x="10800" y="20903"/>
                </a:cubicBezTo>
                <a:cubicBezTo>
                  <a:pt x="8013" y="20903"/>
                  <a:pt x="5690" y="19858"/>
                  <a:pt x="3716" y="17884"/>
                </a:cubicBezTo>
                <a:cubicBezTo>
                  <a:pt x="1742" y="15910"/>
                  <a:pt x="813" y="13587"/>
                  <a:pt x="813" y="10800"/>
                </a:cubicBezTo>
                <a:cubicBezTo>
                  <a:pt x="813" y="8013"/>
                  <a:pt x="1742" y="5574"/>
                  <a:pt x="3716" y="3716"/>
                </a:cubicBezTo>
                <a:cubicBezTo>
                  <a:pt x="5690" y="1742"/>
                  <a:pt x="8013" y="697"/>
                  <a:pt x="10800" y="697"/>
                </a:cubicBezTo>
                <a:cubicBezTo>
                  <a:pt x="13587" y="697"/>
                  <a:pt x="15910" y="1742"/>
                  <a:pt x="18000" y="3716"/>
                </a:cubicBezTo>
                <a:cubicBezTo>
                  <a:pt x="19974" y="5574"/>
                  <a:pt x="20903" y="8013"/>
                  <a:pt x="20903" y="10800"/>
                </a:cubicBezTo>
                <a:cubicBezTo>
                  <a:pt x="20903" y="13587"/>
                  <a:pt x="19974" y="15910"/>
                  <a:pt x="18000" y="17884"/>
                </a:cubicBezTo>
                <a:moveTo>
                  <a:pt x="16723" y="7432"/>
                </a:moveTo>
                <a:cubicBezTo>
                  <a:pt x="16839" y="7316"/>
                  <a:pt x="16839" y="7200"/>
                  <a:pt x="16955" y="6968"/>
                </a:cubicBezTo>
                <a:cubicBezTo>
                  <a:pt x="16955" y="6852"/>
                  <a:pt x="16955" y="6735"/>
                  <a:pt x="16839" y="6619"/>
                </a:cubicBezTo>
                <a:cubicBezTo>
                  <a:pt x="16723" y="6503"/>
                  <a:pt x="16606" y="6503"/>
                  <a:pt x="16374" y="6619"/>
                </a:cubicBezTo>
                <a:cubicBezTo>
                  <a:pt x="16026" y="6735"/>
                  <a:pt x="15677" y="6968"/>
                  <a:pt x="15329" y="7084"/>
                </a:cubicBezTo>
                <a:cubicBezTo>
                  <a:pt x="14865" y="6619"/>
                  <a:pt x="14284" y="6387"/>
                  <a:pt x="13587" y="6387"/>
                </a:cubicBezTo>
                <a:cubicBezTo>
                  <a:pt x="12890" y="6387"/>
                  <a:pt x="12310" y="6619"/>
                  <a:pt x="11729" y="7084"/>
                </a:cubicBezTo>
                <a:cubicBezTo>
                  <a:pt x="11265" y="7665"/>
                  <a:pt x="11032" y="8245"/>
                  <a:pt x="11032" y="8942"/>
                </a:cubicBezTo>
                <a:cubicBezTo>
                  <a:pt x="11032" y="8942"/>
                  <a:pt x="11032" y="9058"/>
                  <a:pt x="11032" y="9058"/>
                </a:cubicBezTo>
                <a:cubicBezTo>
                  <a:pt x="9406" y="8826"/>
                  <a:pt x="8129" y="8129"/>
                  <a:pt x="7084" y="6852"/>
                </a:cubicBezTo>
                <a:cubicBezTo>
                  <a:pt x="7084" y="6852"/>
                  <a:pt x="6968" y="6735"/>
                  <a:pt x="6852" y="6735"/>
                </a:cubicBezTo>
                <a:cubicBezTo>
                  <a:pt x="6735" y="6735"/>
                  <a:pt x="6619" y="6852"/>
                  <a:pt x="6503" y="6968"/>
                </a:cubicBezTo>
                <a:cubicBezTo>
                  <a:pt x="6271" y="7316"/>
                  <a:pt x="6155" y="7781"/>
                  <a:pt x="6155" y="8245"/>
                </a:cubicBezTo>
                <a:cubicBezTo>
                  <a:pt x="6155" y="8710"/>
                  <a:pt x="6271" y="9058"/>
                  <a:pt x="6503" y="9523"/>
                </a:cubicBezTo>
                <a:cubicBezTo>
                  <a:pt x="6503" y="9523"/>
                  <a:pt x="6387" y="9523"/>
                  <a:pt x="6387" y="9523"/>
                </a:cubicBezTo>
                <a:cubicBezTo>
                  <a:pt x="6271" y="9639"/>
                  <a:pt x="6155" y="9755"/>
                  <a:pt x="6155" y="9871"/>
                </a:cubicBezTo>
                <a:cubicBezTo>
                  <a:pt x="6155" y="10684"/>
                  <a:pt x="6503" y="11265"/>
                  <a:pt x="7084" y="11845"/>
                </a:cubicBezTo>
                <a:cubicBezTo>
                  <a:pt x="6968" y="11961"/>
                  <a:pt x="6968" y="12077"/>
                  <a:pt x="7084" y="12194"/>
                </a:cubicBezTo>
                <a:cubicBezTo>
                  <a:pt x="7200" y="12890"/>
                  <a:pt x="7665" y="13471"/>
                  <a:pt x="8477" y="13819"/>
                </a:cubicBezTo>
                <a:cubicBezTo>
                  <a:pt x="7781" y="14052"/>
                  <a:pt x="6968" y="14168"/>
                  <a:pt x="6155" y="14168"/>
                </a:cubicBezTo>
                <a:cubicBezTo>
                  <a:pt x="5923" y="14052"/>
                  <a:pt x="5806" y="14168"/>
                  <a:pt x="5806" y="14400"/>
                </a:cubicBezTo>
                <a:cubicBezTo>
                  <a:pt x="5690" y="14516"/>
                  <a:pt x="5690" y="14748"/>
                  <a:pt x="5923" y="14865"/>
                </a:cubicBezTo>
                <a:cubicBezTo>
                  <a:pt x="7084" y="15561"/>
                  <a:pt x="8245" y="15910"/>
                  <a:pt x="9523" y="15910"/>
                </a:cubicBezTo>
                <a:cubicBezTo>
                  <a:pt x="11497" y="15910"/>
                  <a:pt x="13006" y="15213"/>
                  <a:pt x="14284" y="13935"/>
                </a:cubicBezTo>
                <a:cubicBezTo>
                  <a:pt x="15561" y="12542"/>
                  <a:pt x="16142" y="11032"/>
                  <a:pt x="16142" y="9290"/>
                </a:cubicBezTo>
                <a:cubicBezTo>
                  <a:pt x="16142" y="9174"/>
                  <a:pt x="16142" y="9174"/>
                  <a:pt x="16142" y="9058"/>
                </a:cubicBezTo>
                <a:cubicBezTo>
                  <a:pt x="16606" y="8826"/>
                  <a:pt x="16955" y="8361"/>
                  <a:pt x="17187" y="8013"/>
                </a:cubicBezTo>
                <a:cubicBezTo>
                  <a:pt x="17303" y="7897"/>
                  <a:pt x="17303" y="7665"/>
                  <a:pt x="17187" y="7548"/>
                </a:cubicBezTo>
                <a:cubicBezTo>
                  <a:pt x="17071" y="7432"/>
                  <a:pt x="16955" y="7432"/>
                  <a:pt x="16723" y="7432"/>
                </a:cubicBezTo>
                <a:moveTo>
                  <a:pt x="15561" y="8594"/>
                </a:moveTo>
                <a:cubicBezTo>
                  <a:pt x="15445" y="8710"/>
                  <a:pt x="15445" y="8826"/>
                  <a:pt x="15445" y="8942"/>
                </a:cubicBezTo>
                <a:cubicBezTo>
                  <a:pt x="15445" y="9058"/>
                  <a:pt x="15445" y="9174"/>
                  <a:pt x="15445" y="9290"/>
                </a:cubicBezTo>
                <a:cubicBezTo>
                  <a:pt x="15445" y="10800"/>
                  <a:pt x="14865" y="12194"/>
                  <a:pt x="13819" y="13355"/>
                </a:cubicBezTo>
                <a:cubicBezTo>
                  <a:pt x="12774" y="14516"/>
                  <a:pt x="11265" y="15097"/>
                  <a:pt x="9523" y="15097"/>
                </a:cubicBezTo>
                <a:cubicBezTo>
                  <a:pt x="8826" y="15097"/>
                  <a:pt x="8245" y="15097"/>
                  <a:pt x="7548" y="14865"/>
                </a:cubicBezTo>
                <a:cubicBezTo>
                  <a:pt x="8361" y="14632"/>
                  <a:pt x="8942" y="14400"/>
                  <a:pt x="9639" y="13935"/>
                </a:cubicBezTo>
                <a:cubicBezTo>
                  <a:pt x="9755" y="13819"/>
                  <a:pt x="9871" y="13703"/>
                  <a:pt x="9755" y="13471"/>
                </a:cubicBezTo>
                <a:cubicBezTo>
                  <a:pt x="9755" y="13355"/>
                  <a:pt x="9639" y="13239"/>
                  <a:pt x="9406" y="13239"/>
                </a:cubicBezTo>
                <a:cubicBezTo>
                  <a:pt x="8710" y="13239"/>
                  <a:pt x="8361" y="13006"/>
                  <a:pt x="7897" y="12542"/>
                </a:cubicBezTo>
                <a:cubicBezTo>
                  <a:pt x="8129" y="12426"/>
                  <a:pt x="8245" y="12426"/>
                  <a:pt x="8477" y="12426"/>
                </a:cubicBezTo>
                <a:cubicBezTo>
                  <a:pt x="8594" y="12310"/>
                  <a:pt x="8710" y="12194"/>
                  <a:pt x="8710" y="11961"/>
                </a:cubicBezTo>
                <a:cubicBezTo>
                  <a:pt x="8710" y="11845"/>
                  <a:pt x="8594" y="11729"/>
                  <a:pt x="8361" y="11613"/>
                </a:cubicBezTo>
                <a:cubicBezTo>
                  <a:pt x="7665" y="11497"/>
                  <a:pt x="7200" y="11148"/>
                  <a:pt x="7084" y="10335"/>
                </a:cubicBezTo>
                <a:cubicBezTo>
                  <a:pt x="7200" y="10452"/>
                  <a:pt x="7316" y="10452"/>
                  <a:pt x="7548" y="10452"/>
                </a:cubicBezTo>
                <a:cubicBezTo>
                  <a:pt x="7665" y="10452"/>
                  <a:pt x="7781" y="10335"/>
                  <a:pt x="7897" y="10219"/>
                </a:cubicBezTo>
                <a:cubicBezTo>
                  <a:pt x="7897" y="9987"/>
                  <a:pt x="7897" y="9871"/>
                  <a:pt x="7781" y="9755"/>
                </a:cubicBezTo>
                <a:cubicBezTo>
                  <a:pt x="7200" y="9523"/>
                  <a:pt x="6968" y="8942"/>
                  <a:pt x="6968" y="8245"/>
                </a:cubicBezTo>
                <a:cubicBezTo>
                  <a:pt x="6968" y="8129"/>
                  <a:pt x="6968" y="8013"/>
                  <a:pt x="7084" y="7781"/>
                </a:cubicBezTo>
                <a:cubicBezTo>
                  <a:pt x="8245" y="9058"/>
                  <a:pt x="9755" y="9755"/>
                  <a:pt x="11381" y="9755"/>
                </a:cubicBezTo>
                <a:cubicBezTo>
                  <a:pt x="11497" y="9755"/>
                  <a:pt x="11613" y="9755"/>
                  <a:pt x="11729" y="9639"/>
                </a:cubicBezTo>
                <a:cubicBezTo>
                  <a:pt x="11729" y="9639"/>
                  <a:pt x="11729" y="9523"/>
                  <a:pt x="11729" y="9406"/>
                </a:cubicBezTo>
                <a:cubicBezTo>
                  <a:pt x="11729" y="9290"/>
                  <a:pt x="11729" y="9174"/>
                  <a:pt x="11729" y="8942"/>
                </a:cubicBezTo>
                <a:cubicBezTo>
                  <a:pt x="11729" y="8477"/>
                  <a:pt x="11845" y="8013"/>
                  <a:pt x="12310" y="7665"/>
                </a:cubicBezTo>
                <a:cubicBezTo>
                  <a:pt x="12658" y="7316"/>
                  <a:pt x="13006" y="7084"/>
                  <a:pt x="13587" y="7084"/>
                </a:cubicBezTo>
                <a:cubicBezTo>
                  <a:pt x="14168" y="7084"/>
                  <a:pt x="14516" y="7316"/>
                  <a:pt x="14865" y="7665"/>
                </a:cubicBezTo>
                <a:cubicBezTo>
                  <a:pt x="14981" y="7781"/>
                  <a:pt x="15097" y="7897"/>
                  <a:pt x="15213" y="7781"/>
                </a:cubicBezTo>
                <a:cubicBezTo>
                  <a:pt x="15329" y="7781"/>
                  <a:pt x="15445" y="7781"/>
                  <a:pt x="15561" y="7781"/>
                </a:cubicBezTo>
                <a:cubicBezTo>
                  <a:pt x="15561" y="7781"/>
                  <a:pt x="15445" y="7781"/>
                  <a:pt x="15445" y="7897"/>
                </a:cubicBezTo>
                <a:cubicBezTo>
                  <a:pt x="15213" y="7897"/>
                  <a:pt x="15213" y="8129"/>
                  <a:pt x="15329" y="8245"/>
                </a:cubicBezTo>
                <a:cubicBezTo>
                  <a:pt x="15329" y="8361"/>
                  <a:pt x="15445" y="8477"/>
                  <a:pt x="15677" y="8477"/>
                </a:cubicBezTo>
                <a:cubicBezTo>
                  <a:pt x="15677" y="8477"/>
                  <a:pt x="15677" y="8477"/>
                  <a:pt x="15794" y="8477"/>
                </a:cubicBezTo>
                <a:cubicBezTo>
                  <a:pt x="15677" y="8477"/>
                  <a:pt x="15677" y="8594"/>
                  <a:pt x="15561" y="8594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Box 9"/>
          <p:cNvSpPr txBox="1"/>
          <p:nvPr/>
        </p:nvSpPr>
        <p:spPr>
          <a:xfrm>
            <a:off x="2745090" y="4523337"/>
            <a:ext cx="19119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www.twitter.com/eurecat_news</a:t>
            </a:r>
          </a:p>
        </p:txBody>
      </p:sp>
      <p:sp>
        <p:nvSpPr>
          <p:cNvPr id="133" name="TextBox 10"/>
          <p:cNvSpPr txBox="1"/>
          <p:nvPr/>
        </p:nvSpPr>
        <p:spPr>
          <a:xfrm>
            <a:off x="5020381" y="4523337"/>
            <a:ext cx="185896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www.facebook.com/Eurecatorg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1pPr>
      <a:lvl2pPr marL="559253" marR="0" indent="-102053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2pPr>
      <a:lvl3pPr marL="1009650" marR="0" indent="-9525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3pPr>
      <a:lvl4pPr marL="14859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4pPr>
      <a:lvl5pPr marL="19431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5pPr>
      <a:lvl6pPr marL="24003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6pPr>
      <a:lvl7pPr marL="28575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7pPr>
      <a:lvl8pPr marL="33147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8pPr>
      <a:lvl9pPr marL="37719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1"/>
          <p:cNvSpPr txBox="1"/>
          <p:nvPr>
            <p:ph type="title"/>
          </p:nvPr>
        </p:nvSpPr>
        <p:spPr>
          <a:xfrm>
            <a:off x="630237" y="2039204"/>
            <a:ext cx="6858001" cy="380600"/>
          </a:xfrm>
          <a:prstGeom prst="rect">
            <a:avLst/>
          </a:prstGeom>
        </p:spPr>
        <p:txBody>
          <a:bodyPr/>
          <a:lstStyle>
            <a:lvl1pPr defTabSz="420623">
              <a:defRPr sz="1932"/>
            </a:lvl1pPr>
          </a:lstStyle>
          <a:p>
            <a:pPr/>
            <a:r>
              <a:t>Sprint Distribution</a:t>
            </a:r>
          </a:p>
        </p:txBody>
      </p:sp>
      <p:pic>
        <p:nvPicPr>
          <p:cNvPr id="144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rcRect l="90262" t="75802" r="2639" b="4785"/>
          <a:stretch>
            <a:fillRect/>
          </a:stretch>
        </p:blipFill>
        <p:spPr>
          <a:xfrm>
            <a:off x="8197553" y="1063356"/>
            <a:ext cx="823663" cy="126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7"/>
          <p:cNvSpPr txBox="1"/>
          <p:nvPr>
            <p:ph type="sldNum" sz="quarter" idx="2"/>
          </p:nvPr>
        </p:nvSpPr>
        <p:spPr>
          <a:xfrm>
            <a:off x="8039100" y="144462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Título 1"/>
          <p:cNvSpPr txBox="1"/>
          <p:nvPr>
            <p:ph type="title"/>
          </p:nvPr>
        </p:nvSpPr>
        <p:spPr>
          <a:xfrm>
            <a:off x="1143000" y="2258172"/>
            <a:ext cx="6858000" cy="380600"/>
          </a:xfrm>
          <a:prstGeom prst="rect">
            <a:avLst/>
          </a:prstGeom>
        </p:spPr>
        <p:txBody>
          <a:bodyPr/>
          <a:lstStyle>
            <a:lvl1pPr defTabSz="420623">
              <a:defRPr sz="1932"/>
            </a:lvl1pPr>
          </a:lstStyle>
          <a:p>
            <a:pPr/>
            <a:r>
              <a:t>Sprint Distribution Figure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039100" y="144462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MY 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1932"/>
            </a:lvl1pPr>
          </a:lstStyle>
          <a:p>
            <a:pPr/>
            <a:r>
              <a:t>MY APP</a:t>
            </a:r>
          </a:p>
        </p:txBody>
      </p:sp>
      <p:sp>
        <p:nvSpPr>
          <p:cNvPr id="151" name="Rectangle"/>
          <p:cNvSpPr/>
          <p:nvPr/>
        </p:nvSpPr>
        <p:spPr>
          <a:xfrm>
            <a:off x="574675" y="1085850"/>
            <a:ext cx="8070850" cy="3943053"/>
          </a:xfrm>
          <a:prstGeom prst="rect">
            <a:avLst/>
          </a:prstGeom>
          <a:solidFill>
            <a:srgbClr val="572A7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" name="Rounded Rectangle"/>
          <p:cNvSpPr/>
          <p:nvPr/>
        </p:nvSpPr>
        <p:spPr>
          <a:xfrm>
            <a:off x="749300" y="1403350"/>
            <a:ext cx="3875882" cy="1701453"/>
          </a:xfrm>
          <a:prstGeom prst="roundRect">
            <a:avLst>
              <a:gd name="adj" fmla="val 865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3" name="Rounded Rectangle"/>
          <p:cNvSpPr/>
          <p:nvPr/>
        </p:nvSpPr>
        <p:spPr>
          <a:xfrm>
            <a:off x="749300" y="3219449"/>
            <a:ext cx="3875882" cy="1701454"/>
          </a:xfrm>
          <a:prstGeom prst="roundRect">
            <a:avLst>
              <a:gd name="adj" fmla="val 865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4" name="Rounded Rectangle"/>
          <p:cNvSpPr/>
          <p:nvPr/>
        </p:nvSpPr>
        <p:spPr>
          <a:xfrm>
            <a:off x="4711700" y="1390650"/>
            <a:ext cx="3875882" cy="1701453"/>
          </a:xfrm>
          <a:prstGeom prst="roundRect">
            <a:avLst>
              <a:gd name="adj" fmla="val 865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5" name="Rounded Rectangle"/>
          <p:cNvSpPr/>
          <p:nvPr/>
        </p:nvSpPr>
        <p:spPr>
          <a:xfrm>
            <a:off x="4711700" y="3206750"/>
            <a:ext cx="3875882" cy="1701453"/>
          </a:xfrm>
          <a:prstGeom prst="roundRect">
            <a:avLst>
              <a:gd name="adj" fmla="val 865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6" name="Sprint 1"/>
          <p:cNvSpPr txBox="1"/>
          <p:nvPr/>
        </p:nvSpPr>
        <p:spPr>
          <a:xfrm>
            <a:off x="2275471" y="1497330"/>
            <a:ext cx="839613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Sprint 1</a:t>
            </a:r>
          </a:p>
        </p:txBody>
      </p:sp>
      <p:sp>
        <p:nvSpPr>
          <p:cNvPr id="157" name="Sprint 2"/>
          <p:cNvSpPr txBox="1"/>
          <p:nvPr/>
        </p:nvSpPr>
        <p:spPr>
          <a:xfrm>
            <a:off x="6237871" y="1497330"/>
            <a:ext cx="839613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Sprint 2</a:t>
            </a:r>
          </a:p>
        </p:txBody>
      </p:sp>
      <p:sp>
        <p:nvSpPr>
          <p:cNvPr id="158" name="Sprint 3"/>
          <p:cNvSpPr txBox="1"/>
          <p:nvPr/>
        </p:nvSpPr>
        <p:spPr>
          <a:xfrm>
            <a:off x="2275471" y="3338830"/>
            <a:ext cx="8396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Sprint 3</a:t>
            </a:r>
          </a:p>
        </p:txBody>
      </p:sp>
      <p:sp>
        <p:nvSpPr>
          <p:cNvPr id="159" name="Sprint 4"/>
          <p:cNvSpPr txBox="1"/>
          <p:nvPr/>
        </p:nvSpPr>
        <p:spPr>
          <a:xfrm>
            <a:off x="6237871" y="3338830"/>
            <a:ext cx="8396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Sprint 4</a:t>
            </a:r>
          </a:p>
        </p:txBody>
      </p:sp>
      <p:sp>
        <p:nvSpPr>
          <p:cNvPr id="160" name="BBDD Architecture…"/>
          <p:cNvSpPr txBox="1"/>
          <p:nvPr/>
        </p:nvSpPr>
        <p:spPr>
          <a:xfrm>
            <a:off x="952922" y="1889401"/>
            <a:ext cx="31384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</a:pPr>
            <a:r>
              <a:t>BBDD Architecture</a:t>
            </a:r>
          </a:p>
          <a:p>
            <a:pPr marL="180473" indent="-180473">
              <a:buSzPct val="100000"/>
              <a:buChar char="-"/>
            </a:pPr>
            <a:r>
              <a:t>Main screen</a:t>
            </a:r>
          </a:p>
          <a:p>
            <a:pPr marL="180473" indent="-180473">
              <a:buSzPct val="100000"/>
              <a:buChar char="-"/>
            </a:pPr>
            <a:r>
              <a:t>…</a:t>
            </a:r>
          </a:p>
        </p:txBody>
      </p:sp>
      <p:sp>
        <p:nvSpPr>
          <p:cNvPr id="161" name="BBDD Architecture…"/>
          <p:cNvSpPr txBox="1"/>
          <p:nvPr/>
        </p:nvSpPr>
        <p:spPr>
          <a:xfrm>
            <a:off x="5080422" y="1889401"/>
            <a:ext cx="31384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</a:pPr>
            <a:r>
              <a:t>BBDD Architecture</a:t>
            </a:r>
          </a:p>
          <a:p>
            <a:pPr marL="180473" indent="-180473">
              <a:buSzPct val="100000"/>
              <a:buChar char="-"/>
            </a:pPr>
            <a:r>
              <a:t>Main screen</a:t>
            </a:r>
          </a:p>
          <a:p>
            <a:pPr marL="180473" indent="-180473">
              <a:buSzPct val="100000"/>
              <a:buChar char="-"/>
            </a:pPr>
            <a:r>
              <a:t>…</a:t>
            </a:r>
          </a:p>
        </p:txBody>
      </p:sp>
      <p:sp>
        <p:nvSpPr>
          <p:cNvPr id="162" name="BBDD Architecture…"/>
          <p:cNvSpPr txBox="1"/>
          <p:nvPr/>
        </p:nvSpPr>
        <p:spPr>
          <a:xfrm>
            <a:off x="952922" y="3820434"/>
            <a:ext cx="31384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</a:pPr>
            <a:r>
              <a:t>BBDD Architecture</a:t>
            </a:r>
          </a:p>
          <a:p>
            <a:pPr marL="180473" indent="-180473">
              <a:buSzPct val="100000"/>
              <a:buChar char="-"/>
            </a:pPr>
            <a:r>
              <a:t>Main screen</a:t>
            </a:r>
          </a:p>
          <a:p>
            <a:pPr marL="180473" indent="-180473">
              <a:buSzPct val="100000"/>
              <a:buChar char="-"/>
            </a:pPr>
            <a:r>
              <a:t>…</a:t>
            </a:r>
          </a:p>
        </p:txBody>
      </p:sp>
      <p:sp>
        <p:nvSpPr>
          <p:cNvPr id="163" name="BBDD Architecture…"/>
          <p:cNvSpPr txBox="1"/>
          <p:nvPr/>
        </p:nvSpPr>
        <p:spPr>
          <a:xfrm>
            <a:off x="5080422" y="3820434"/>
            <a:ext cx="31384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</a:pPr>
            <a:r>
              <a:t>BBDD Architecture</a:t>
            </a:r>
          </a:p>
          <a:p>
            <a:pPr marL="180473" indent="-180473">
              <a:buSzPct val="100000"/>
              <a:buChar char="-"/>
            </a:pPr>
            <a:r>
              <a:t>Main screen</a:t>
            </a:r>
          </a:p>
          <a:p>
            <a:pPr marL="180473" indent="-180473">
              <a:buSzPct val="100000"/>
              <a:buChar char="-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7"/>
          <p:cNvSpPr txBox="1"/>
          <p:nvPr>
            <p:ph type="sldNum" sz="quarter" idx="2"/>
          </p:nvPr>
        </p:nvSpPr>
        <p:spPr>
          <a:xfrm>
            <a:off x="8039100" y="144462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1932"/>
            </a:lvl1pPr>
          </a:lstStyle>
          <a:p>
            <a:pPr/>
            <a:r>
              <a:t>Technical Solution/Architecture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8039100" y="144462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MY APP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1932"/>
            </a:lvl1pPr>
          </a:lstStyle>
          <a:p>
            <a:pPr/>
            <a:r>
              <a:t>MY APP ARCHITECTURE</a:t>
            </a:r>
          </a:p>
        </p:txBody>
      </p:sp>
      <p:sp>
        <p:nvSpPr>
          <p:cNvPr id="170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smartphone.png" descr="smart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8700" y="1591521"/>
            <a:ext cx="1191543" cy="1191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coding.png" descr="cod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700" y="3563774"/>
            <a:ext cx="1191543" cy="1191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erver.png" descr="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53000" y="1501493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atabase.png" descr="databas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5800" y="2901950"/>
            <a:ext cx="1371600" cy="137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atabase-2.png" descr="database-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5166" y="1702783"/>
            <a:ext cx="969021" cy="969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8611" y="1975382"/>
            <a:ext cx="987184" cy="378135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77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57737" y="1695982"/>
            <a:ext cx="1852561" cy="37763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78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99455" y="2267983"/>
            <a:ext cx="1852562" cy="37763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79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5429374" y="3516090"/>
            <a:ext cx="1438719" cy="1016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80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549869" y="4008828"/>
            <a:ext cx="2641733" cy="377635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81" name="/api/xxx"/>
          <p:cNvSpPr txBox="1"/>
          <p:nvPr/>
        </p:nvSpPr>
        <p:spPr>
          <a:xfrm>
            <a:off x="3590117" y="1437650"/>
            <a:ext cx="10712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/api/xxx</a:t>
            </a:r>
          </a:p>
        </p:txBody>
      </p:sp>
      <p:sp>
        <p:nvSpPr>
          <p:cNvPr id="182" name="JSON/XML"/>
          <p:cNvSpPr txBox="1"/>
          <p:nvPr/>
        </p:nvSpPr>
        <p:spPr>
          <a:xfrm>
            <a:off x="3686002" y="2001873"/>
            <a:ext cx="10712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JSON/XML</a:t>
            </a:r>
          </a:p>
        </p:txBody>
      </p:sp>
      <p:pic>
        <p:nvPicPr>
          <p:cNvPr id="183" name="Line" descr="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254632" y="1976133"/>
            <a:ext cx="1549931" cy="37763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84" name="Line" descr="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5400000">
            <a:off x="7333732" y="2329693"/>
            <a:ext cx="797232" cy="377635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85" name="Line" descr="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423161" y="3695118"/>
            <a:ext cx="1852561" cy="1016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86" name="Line" descr="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6200000">
            <a:off x="4724977" y="3111477"/>
            <a:ext cx="999889" cy="37763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187" name="/api/xxx"/>
          <p:cNvSpPr txBox="1"/>
          <p:nvPr/>
        </p:nvSpPr>
        <p:spPr>
          <a:xfrm>
            <a:off x="3813822" y="3300294"/>
            <a:ext cx="10712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/api/xxx</a:t>
            </a:r>
          </a:p>
        </p:txBody>
      </p:sp>
      <p:sp>
        <p:nvSpPr>
          <p:cNvPr id="188" name="JSON/XML"/>
          <p:cNvSpPr txBox="1"/>
          <p:nvPr/>
        </p:nvSpPr>
        <p:spPr>
          <a:xfrm>
            <a:off x="4335116" y="3821166"/>
            <a:ext cx="10712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JSON/XML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rcRect l="90262" t="75802" r="2639" b="4785"/>
          <a:stretch>
            <a:fillRect/>
          </a:stretch>
        </p:blipFill>
        <p:spPr>
          <a:xfrm>
            <a:off x="8197553" y="1063356"/>
            <a:ext cx="823663" cy="126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urecat base">
  <a:themeElements>
    <a:clrScheme name="Eurecat base">
      <a:dk1>
        <a:srgbClr val="343433"/>
      </a:dk1>
      <a:lt1>
        <a:srgbClr val="FFFFFF"/>
      </a:lt1>
      <a:dk2>
        <a:srgbClr val="A7A7A7"/>
      </a:dk2>
      <a:lt2>
        <a:srgbClr val="535353"/>
      </a:lt2>
      <a:accent1>
        <a:srgbClr val="B35099"/>
      </a:accent1>
      <a:accent2>
        <a:srgbClr val="767776"/>
      </a:accent2>
      <a:accent3>
        <a:srgbClr val="562A79"/>
      </a:accent3>
      <a:accent4>
        <a:srgbClr val="3D68A3"/>
      </a:accent4>
      <a:accent5>
        <a:srgbClr val="B25099"/>
      </a:accent5>
      <a:accent6>
        <a:srgbClr val="424342"/>
      </a:accent6>
      <a:hlink>
        <a:srgbClr val="0000FF"/>
      </a:hlink>
      <a:folHlink>
        <a:srgbClr val="FF00FF"/>
      </a:folHlink>
    </a:clrScheme>
    <a:fontScheme name="Eurecat bas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Eurecat b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4343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4343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urecat base">
  <a:themeElements>
    <a:clrScheme name="Eurecat ba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5099"/>
      </a:accent1>
      <a:accent2>
        <a:srgbClr val="767776"/>
      </a:accent2>
      <a:accent3>
        <a:srgbClr val="562A79"/>
      </a:accent3>
      <a:accent4>
        <a:srgbClr val="3D68A3"/>
      </a:accent4>
      <a:accent5>
        <a:srgbClr val="B25099"/>
      </a:accent5>
      <a:accent6>
        <a:srgbClr val="424342"/>
      </a:accent6>
      <a:hlink>
        <a:srgbClr val="0000FF"/>
      </a:hlink>
      <a:folHlink>
        <a:srgbClr val="FF00FF"/>
      </a:folHlink>
    </a:clrScheme>
    <a:fontScheme name="Eurecat bas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Eurecat b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4343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4343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