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2" r:id="rId4"/>
    <p:sldId id="261" r:id="rId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43433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43433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43433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43433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43433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43433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43433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43433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43433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43433"/>
        </a:fontRef>
        <a:srgbClr val="3434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BD6"/>
          </a:solidFill>
        </a:fill>
      </a:tcStyle>
    </a:wholeTbl>
    <a:band2H>
      <a:tcTxStyle/>
      <a:tcStyle>
        <a:tcBdr/>
        <a:fill>
          <a:solidFill>
            <a:srgbClr val="E9E7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43433"/>
        </a:fontRef>
        <a:srgbClr val="3434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CFDD"/>
          </a:solidFill>
        </a:fill>
      </a:tcStyle>
    </a:wholeTbl>
    <a:band2H>
      <a:tcTxStyle/>
      <a:tcStyle>
        <a:tcBdr/>
        <a:fill>
          <a:solidFill>
            <a:srgbClr val="F2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43433"/>
        </a:fontRef>
        <a:srgbClr val="3434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43433"/>
        </a:fontRef>
        <a:srgbClr val="3434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43433"/>
        </a:fontRef>
        <a:srgbClr val="3434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43433"/>
              </a:solidFill>
              <a:prstDash val="solid"/>
              <a:round/>
            </a:ln>
          </a:top>
          <a:bottom>
            <a:ln w="25400" cap="flat">
              <a:solidFill>
                <a:srgbClr val="3434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33"/>
              </a:solidFill>
              <a:prstDash val="solid"/>
              <a:round/>
            </a:ln>
          </a:top>
          <a:bottom>
            <a:ln w="25400" cap="flat">
              <a:solidFill>
                <a:srgbClr val="3434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43433"/>
        </a:fontRef>
        <a:srgbClr val="3434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4343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4343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4343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343433"/>
        </a:fontRef>
        <a:srgbClr val="343433"/>
      </a:tcTxStyle>
      <a:tcStyle>
        <a:tcBdr>
          <a:left>
            <a:ln w="12700" cap="flat">
              <a:solidFill>
                <a:srgbClr val="343433"/>
              </a:solidFill>
              <a:prstDash val="solid"/>
              <a:round/>
            </a:ln>
          </a:left>
          <a:right>
            <a:ln w="12700" cap="flat">
              <a:solidFill>
                <a:srgbClr val="343433"/>
              </a:solidFill>
              <a:prstDash val="solid"/>
              <a:round/>
            </a:ln>
          </a:right>
          <a:top>
            <a:ln w="12700" cap="flat">
              <a:solidFill>
                <a:srgbClr val="343433"/>
              </a:solidFill>
              <a:prstDash val="solid"/>
              <a:round/>
            </a:ln>
          </a:top>
          <a:bottom>
            <a:ln w="12700" cap="flat">
              <a:solidFill>
                <a:srgbClr val="343433"/>
              </a:solidFill>
              <a:prstDash val="solid"/>
              <a:round/>
            </a:ln>
          </a:bottom>
          <a:insideH>
            <a:ln w="12700" cap="flat">
              <a:solidFill>
                <a:srgbClr val="343433"/>
              </a:solidFill>
              <a:prstDash val="solid"/>
              <a:round/>
            </a:ln>
          </a:insideH>
          <a:insideV>
            <a:ln w="12700" cap="flat">
              <a:solidFill>
                <a:srgbClr val="343433"/>
              </a:solidFill>
              <a:prstDash val="solid"/>
              <a:round/>
            </a:ln>
          </a:insideV>
        </a:tcBdr>
        <a:fill>
          <a:solidFill>
            <a:srgbClr val="343433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343433"/>
        </a:fontRef>
        <a:srgbClr val="343433"/>
      </a:tcTxStyle>
      <a:tcStyle>
        <a:tcBdr>
          <a:left>
            <a:ln w="12700" cap="flat">
              <a:solidFill>
                <a:srgbClr val="343433"/>
              </a:solidFill>
              <a:prstDash val="solid"/>
              <a:round/>
            </a:ln>
          </a:left>
          <a:right>
            <a:ln w="12700" cap="flat">
              <a:solidFill>
                <a:srgbClr val="343433"/>
              </a:solidFill>
              <a:prstDash val="solid"/>
              <a:round/>
            </a:ln>
          </a:right>
          <a:top>
            <a:ln w="12700" cap="flat">
              <a:solidFill>
                <a:srgbClr val="343433"/>
              </a:solidFill>
              <a:prstDash val="solid"/>
              <a:round/>
            </a:ln>
          </a:top>
          <a:bottom>
            <a:ln w="12700" cap="flat">
              <a:solidFill>
                <a:srgbClr val="343433"/>
              </a:solidFill>
              <a:prstDash val="solid"/>
              <a:round/>
            </a:ln>
          </a:bottom>
          <a:insideH>
            <a:ln w="12700" cap="flat">
              <a:solidFill>
                <a:srgbClr val="343433"/>
              </a:solidFill>
              <a:prstDash val="solid"/>
              <a:round/>
            </a:ln>
          </a:insideH>
          <a:insideV>
            <a:ln w="12700" cap="flat">
              <a:solidFill>
                <a:srgbClr val="343433"/>
              </a:solidFill>
              <a:prstDash val="solid"/>
              <a:round/>
            </a:ln>
          </a:insideV>
        </a:tcBdr>
        <a:fill>
          <a:solidFill>
            <a:srgbClr val="343433">
              <a:alpha val="20000"/>
            </a:srgbClr>
          </a:solidFill>
        </a:fill>
      </a:tcStyle>
    </a:firstCol>
    <a:lastRow>
      <a:tcTxStyle b="on" i="off">
        <a:fontRef idx="minor">
          <a:srgbClr val="343433"/>
        </a:fontRef>
        <a:srgbClr val="343433"/>
      </a:tcTxStyle>
      <a:tcStyle>
        <a:tcBdr>
          <a:left>
            <a:ln w="12700" cap="flat">
              <a:solidFill>
                <a:srgbClr val="343433"/>
              </a:solidFill>
              <a:prstDash val="solid"/>
              <a:round/>
            </a:ln>
          </a:left>
          <a:right>
            <a:ln w="12700" cap="flat">
              <a:solidFill>
                <a:srgbClr val="343433"/>
              </a:solidFill>
              <a:prstDash val="solid"/>
              <a:round/>
            </a:ln>
          </a:right>
          <a:top>
            <a:ln w="50800" cap="flat">
              <a:solidFill>
                <a:srgbClr val="343433"/>
              </a:solidFill>
              <a:prstDash val="solid"/>
              <a:round/>
            </a:ln>
          </a:top>
          <a:bottom>
            <a:ln w="12700" cap="flat">
              <a:solidFill>
                <a:srgbClr val="343433"/>
              </a:solidFill>
              <a:prstDash val="solid"/>
              <a:round/>
            </a:ln>
          </a:bottom>
          <a:insideH>
            <a:ln w="12700" cap="flat">
              <a:solidFill>
                <a:srgbClr val="343433"/>
              </a:solidFill>
              <a:prstDash val="solid"/>
              <a:round/>
            </a:ln>
          </a:insideH>
          <a:insideV>
            <a:ln w="12700" cap="flat">
              <a:solidFill>
                <a:srgbClr val="34343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343433"/>
        </a:fontRef>
        <a:srgbClr val="343433"/>
      </a:tcTxStyle>
      <a:tcStyle>
        <a:tcBdr>
          <a:left>
            <a:ln w="12700" cap="flat">
              <a:solidFill>
                <a:srgbClr val="343433"/>
              </a:solidFill>
              <a:prstDash val="solid"/>
              <a:round/>
            </a:ln>
          </a:left>
          <a:right>
            <a:ln w="12700" cap="flat">
              <a:solidFill>
                <a:srgbClr val="343433"/>
              </a:solidFill>
              <a:prstDash val="solid"/>
              <a:round/>
            </a:ln>
          </a:right>
          <a:top>
            <a:ln w="12700" cap="flat">
              <a:solidFill>
                <a:srgbClr val="343433"/>
              </a:solidFill>
              <a:prstDash val="solid"/>
              <a:round/>
            </a:ln>
          </a:top>
          <a:bottom>
            <a:ln w="25400" cap="flat">
              <a:solidFill>
                <a:srgbClr val="343433"/>
              </a:solidFill>
              <a:prstDash val="solid"/>
              <a:round/>
            </a:ln>
          </a:bottom>
          <a:insideH>
            <a:ln w="12700" cap="flat">
              <a:solidFill>
                <a:srgbClr val="343433"/>
              </a:solidFill>
              <a:prstDash val="solid"/>
              <a:round/>
            </a:ln>
          </a:insideH>
          <a:insideV>
            <a:ln w="12700" cap="flat">
              <a:solidFill>
                <a:srgbClr val="34343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 showGuides="1">
      <p:cViewPr varScale="1">
        <p:scale>
          <a:sx n="135" d="100"/>
          <a:sy n="135" d="100"/>
        </p:scale>
        <p:origin x="32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0"/>
          <p:cNvSpPr txBox="1"/>
          <p:nvPr/>
        </p:nvSpPr>
        <p:spPr>
          <a:xfrm>
            <a:off x="4546018" y="3649547"/>
            <a:ext cx="407313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b="1">
                <a:solidFill>
                  <a:srgbClr val="C94B9C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Innovant amb les empreses</a:t>
            </a:r>
          </a:p>
        </p:txBody>
      </p:sp>
      <p:sp>
        <p:nvSpPr>
          <p:cNvPr id="19" name="Rectangle 1"/>
          <p:cNvSpPr/>
          <p:nvPr/>
        </p:nvSpPr>
        <p:spPr>
          <a:xfrm>
            <a:off x="0" y="4206240"/>
            <a:ext cx="9144000" cy="937261"/>
          </a:xfrm>
          <a:prstGeom prst="rect">
            <a:avLst/>
          </a:prstGeom>
          <a:solidFill>
            <a:srgbClr val="572A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" name="Imagen 12" descr="Imagen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1" y="1171247"/>
            <a:ext cx="1885817" cy="594758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traight Connector 7"/>
          <p:cNvSpPr/>
          <p:nvPr/>
        </p:nvSpPr>
        <p:spPr>
          <a:xfrm flipV="1">
            <a:off x="553419" y="2000319"/>
            <a:ext cx="1" cy="430887"/>
          </a:xfrm>
          <a:prstGeom prst="line">
            <a:avLst/>
          </a:prstGeom>
          <a:ln w="38100">
            <a:solidFill>
              <a:srgbClr val="C94B9C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2" name="Imagen 14" descr="Imagen 14"/>
          <p:cNvPicPr>
            <a:picLocks noChangeAspect="1"/>
          </p:cNvPicPr>
          <p:nvPr/>
        </p:nvPicPr>
        <p:blipFill>
          <a:blip r:embed="rId3">
            <a:extLst/>
          </a:blip>
          <a:srcRect t="24923"/>
          <a:stretch>
            <a:fillRect/>
          </a:stretch>
        </p:blipFill>
        <p:spPr>
          <a:xfrm>
            <a:off x="0" y="-1"/>
            <a:ext cx="9144000" cy="922262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630237" y="2039204"/>
            <a:ext cx="6858001" cy="3806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tada apar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72A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4" name="Group 1"/>
          <p:cNvGrpSpPr/>
          <p:nvPr/>
        </p:nvGrpSpPr>
        <p:grpSpPr>
          <a:xfrm>
            <a:off x="3200400" y="2756482"/>
            <a:ext cx="2743201" cy="3972"/>
            <a:chOff x="0" y="0"/>
            <a:chExt cx="2743200" cy="3970"/>
          </a:xfrm>
        </p:grpSpPr>
        <p:sp>
          <p:nvSpPr>
            <p:cNvPr id="32" name="Straight Connector 5"/>
            <p:cNvSpPr/>
            <p:nvPr/>
          </p:nvSpPr>
          <p:spPr>
            <a:xfrm>
              <a:off x="0" y="0"/>
              <a:ext cx="2743201" cy="1588"/>
            </a:xfrm>
            <a:prstGeom prst="line">
              <a:avLst/>
            </a:prstGeom>
            <a:noFill/>
            <a:ln w="9525" cap="flat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" name="Straight Connector 7"/>
            <p:cNvSpPr/>
            <p:nvPr/>
          </p:nvSpPr>
          <p:spPr>
            <a:xfrm>
              <a:off x="914400" y="2383"/>
              <a:ext cx="914401" cy="1588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35" name="Imagen 6" descr="Imagen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382" y="194729"/>
            <a:ext cx="742040" cy="234029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Box 19"/>
          <p:cNvSpPr txBox="1"/>
          <p:nvPr/>
        </p:nvSpPr>
        <p:spPr>
          <a:xfrm>
            <a:off x="1142900" y="193875"/>
            <a:ext cx="1503363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Presentació Corporativa</a:t>
            </a:r>
          </a:p>
        </p:txBody>
      </p:sp>
      <p:sp>
        <p:nvSpPr>
          <p:cNvPr id="37" name="Conector recto 8"/>
          <p:cNvSpPr/>
          <p:nvPr/>
        </p:nvSpPr>
        <p:spPr>
          <a:xfrm>
            <a:off x="1138237" y="201612"/>
            <a:ext cx="1" cy="179388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39100" y="144462"/>
            <a:ext cx="231277" cy="231141"/>
          </a:xfrm>
          <a:prstGeom prst="rect">
            <a:avLst/>
          </a:prstGeom>
        </p:spPr>
        <p:txBody>
          <a:bodyPr anchor="t"/>
          <a:lstStyle>
            <a:lvl1pPr algn="l">
              <a:defRPr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41" name="Group 35"/>
          <p:cNvGrpSpPr/>
          <p:nvPr/>
        </p:nvGrpSpPr>
        <p:grpSpPr>
          <a:xfrm>
            <a:off x="8472491" y="202759"/>
            <a:ext cx="197568" cy="115146"/>
            <a:chOff x="0" y="0"/>
            <a:chExt cx="197567" cy="115145"/>
          </a:xfrm>
        </p:grpSpPr>
        <p:sp>
          <p:nvSpPr>
            <p:cNvPr id="39" name="Freeform 13"/>
            <p:cNvSpPr/>
            <p:nvPr/>
          </p:nvSpPr>
          <p:spPr>
            <a:xfrm>
              <a:off x="134330" y="0"/>
              <a:ext cx="63238" cy="11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62" extrusionOk="0">
                  <a:moveTo>
                    <a:pt x="2725" y="249"/>
                  </a:moveTo>
                  <a:lnTo>
                    <a:pt x="21095" y="10219"/>
                  </a:lnTo>
                  <a:cubicBezTo>
                    <a:pt x="21095" y="10219"/>
                    <a:pt x="21095" y="10219"/>
                    <a:pt x="21095" y="10219"/>
                  </a:cubicBezTo>
                  <a:cubicBezTo>
                    <a:pt x="21095" y="10219"/>
                    <a:pt x="21095" y="10219"/>
                    <a:pt x="21095" y="10219"/>
                  </a:cubicBezTo>
                  <a:cubicBezTo>
                    <a:pt x="21095" y="10219"/>
                    <a:pt x="21095" y="1021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499" y="10551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095" y="11105"/>
                    <a:pt x="21095" y="11105"/>
                    <a:pt x="21095" y="11105"/>
                  </a:cubicBezTo>
                  <a:cubicBezTo>
                    <a:pt x="21095" y="11105"/>
                    <a:pt x="21095" y="11105"/>
                    <a:pt x="21095" y="1110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lnTo>
                    <a:pt x="20490" y="11548"/>
                  </a:lnTo>
                  <a:cubicBezTo>
                    <a:pt x="20490" y="11548"/>
                    <a:pt x="20490" y="11548"/>
                    <a:pt x="20490" y="11548"/>
                  </a:cubicBezTo>
                  <a:lnTo>
                    <a:pt x="2725" y="21295"/>
                  </a:lnTo>
                  <a:cubicBezTo>
                    <a:pt x="2321" y="21517"/>
                    <a:pt x="1514" y="21517"/>
                    <a:pt x="908" y="21295"/>
                  </a:cubicBezTo>
                  <a:lnTo>
                    <a:pt x="303" y="20963"/>
                  </a:lnTo>
                  <a:cubicBezTo>
                    <a:pt x="-101" y="20631"/>
                    <a:pt x="-101" y="20188"/>
                    <a:pt x="303" y="19966"/>
                  </a:cubicBezTo>
                  <a:lnTo>
                    <a:pt x="17058" y="10772"/>
                  </a:lnTo>
                  <a:lnTo>
                    <a:pt x="303" y="1579"/>
                  </a:lnTo>
                  <a:cubicBezTo>
                    <a:pt x="-101" y="1246"/>
                    <a:pt x="-101" y="803"/>
                    <a:pt x="303" y="582"/>
                  </a:cubicBezTo>
                  <a:lnTo>
                    <a:pt x="908" y="249"/>
                  </a:lnTo>
                  <a:cubicBezTo>
                    <a:pt x="1514" y="-83"/>
                    <a:pt x="2321" y="-83"/>
                    <a:pt x="2725" y="24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n w="9524">
                    <a:solidFill>
                      <a:srgbClr val="262E72"/>
                    </a:solidFill>
                  </a:ln>
                  <a:solidFill>
                    <a:srgbClr val="262E72"/>
                  </a:solidFill>
                </a:defRPr>
              </a:pPr>
              <a:endParaRPr/>
            </a:p>
          </p:txBody>
        </p:sp>
        <p:sp>
          <p:nvSpPr>
            <p:cNvPr id="40" name="Freeform 14"/>
            <p:cNvSpPr/>
            <p:nvPr/>
          </p:nvSpPr>
          <p:spPr>
            <a:xfrm>
              <a:off x="0" y="0"/>
              <a:ext cx="63088" cy="11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62" extrusionOk="0">
                  <a:moveTo>
                    <a:pt x="18572" y="249"/>
                  </a:moveTo>
                  <a:lnTo>
                    <a:pt x="404" y="10219"/>
                  </a:lnTo>
                  <a:cubicBezTo>
                    <a:pt x="404" y="10219"/>
                    <a:pt x="404" y="10219"/>
                    <a:pt x="404" y="10219"/>
                  </a:cubicBezTo>
                  <a:cubicBezTo>
                    <a:pt x="404" y="10219"/>
                    <a:pt x="404" y="10219"/>
                    <a:pt x="404" y="10219"/>
                  </a:cubicBezTo>
                  <a:cubicBezTo>
                    <a:pt x="404" y="10219"/>
                    <a:pt x="404" y="10219"/>
                    <a:pt x="404" y="10329"/>
                  </a:cubicBezTo>
                  <a:cubicBezTo>
                    <a:pt x="404" y="10329"/>
                    <a:pt x="404" y="10329"/>
                    <a:pt x="404" y="10329"/>
                  </a:cubicBezTo>
                  <a:cubicBezTo>
                    <a:pt x="404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0" y="10440"/>
                    <a:pt x="0" y="10440"/>
                  </a:cubicBezTo>
                  <a:cubicBezTo>
                    <a:pt x="0" y="10440"/>
                    <a:pt x="0" y="10440"/>
                    <a:pt x="0" y="10440"/>
                  </a:cubicBezTo>
                  <a:cubicBezTo>
                    <a:pt x="0" y="10440"/>
                    <a:pt x="0" y="10440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lnTo>
                    <a:pt x="1009" y="11548"/>
                  </a:lnTo>
                  <a:cubicBezTo>
                    <a:pt x="1009" y="11548"/>
                    <a:pt x="1009" y="11548"/>
                    <a:pt x="1009" y="11548"/>
                  </a:cubicBezTo>
                  <a:lnTo>
                    <a:pt x="18572" y="21295"/>
                  </a:lnTo>
                  <a:cubicBezTo>
                    <a:pt x="19178" y="21517"/>
                    <a:pt x="19985" y="21517"/>
                    <a:pt x="20389" y="21295"/>
                  </a:cubicBezTo>
                  <a:lnTo>
                    <a:pt x="20994" y="20963"/>
                  </a:lnTo>
                  <a:cubicBezTo>
                    <a:pt x="21600" y="20631"/>
                    <a:pt x="21600" y="20188"/>
                    <a:pt x="20994" y="19966"/>
                  </a:cubicBezTo>
                  <a:lnTo>
                    <a:pt x="4239" y="10772"/>
                  </a:lnTo>
                  <a:lnTo>
                    <a:pt x="20994" y="1579"/>
                  </a:lnTo>
                  <a:cubicBezTo>
                    <a:pt x="21600" y="1246"/>
                    <a:pt x="21600" y="803"/>
                    <a:pt x="20994" y="582"/>
                  </a:cubicBezTo>
                  <a:lnTo>
                    <a:pt x="20389" y="249"/>
                  </a:lnTo>
                  <a:cubicBezTo>
                    <a:pt x="19985" y="-83"/>
                    <a:pt x="19178" y="-83"/>
                    <a:pt x="18572" y="24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n w="9524">
                    <a:solidFill>
                      <a:srgbClr val="262E72"/>
                    </a:solidFill>
                  </a:ln>
                  <a:solidFill>
                    <a:srgbClr val="262E72"/>
                  </a:solidFill>
                </a:defRPr>
              </a:pPr>
              <a:endParaRPr/>
            </a:p>
          </p:txBody>
        </p:sp>
      </p:grpSp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1143000" y="2258172"/>
            <a:ext cx="6858000" cy="380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ol + F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39100" y="144462"/>
            <a:ext cx="231277" cy="231141"/>
          </a:xfrm>
          <a:prstGeom prst="rect">
            <a:avLst/>
          </a:prstGeom>
        </p:spPr>
        <p:txBody>
          <a:bodyPr anchor="t"/>
          <a:lstStyle>
            <a:lvl1pPr algn="l">
              <a:defRPr sz="9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6" name="TextBox 19"/>
          <p:cNvSpPr txBox="1"/>
          <p:nvPr/>
        </p:nvSpPr>
        <p:spPr>
          <a:xfrm>
            <a:off x="1152525" y="174624"/>
            <a:ext cx="1826072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A6A6A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Project Management Classes</a:t>
            </a:r>
          </a:p>
        </p:txBody>
      </p:sp>
      <p:grpSp>
        <p:nvGrpSpPr>
          <p:cNvPr id="89" name="Group 35"/>
          <p:cNvGrpSpPr/>
          <p:nvPr/>
        </p:nvGrpSpPr>
        <p:grpSpPr>
          <a:xfrm>
            <a:off x="8472491" y="202759"/>
            <a:ext cx="197568" cy="115146"/>
            <a:chOff x="0" y="0"/>
            <a:chExt cx="197567" cy="115145"/>
          </a:xfrm>
        </p:grpSpPr>
        <p:sp>
          <p:nvSpPr>
            <p:cNvPr id="87" name="Freeform 13"/>
            <p:cNvSpPr/>
            <p:nvPr/>
          </p:nvSpPr>
          <p:spPr>
            <a:xfrm>
              <a:off x="134330" y="0"/>
              <a:ext cx="63238" cy="11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62" extrusionOk="0">
                  <a:moveTo>
                    <a:pt x="2725" y="249"/>
                  </a:moveTo>
                  <a:lnTo>
                    <a:pt x="21095" y="10219"/>
                  </a:lnTo>
                  <a:cubicBezTo>
                    <a:pt x="21095" y="10219"/>
                    <a:pt x="21095" y="10219"/>
                    <a:pt x="21095" y="10219"/>
                  </a:cubicBezTo>
                  <a:cubicBezTo>
                    <a:pt x="21095" y="10219"/>
                    <a:pt x="21095" y="10219"/>
                    <a:pt x="21095" y="10219"/>
                  </a:cubicBezTo>
                  <a:cubicBezTo>
                    <a:pt x="21095" y="10219"/>
                    <a:pt x="21095" y="1021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499" y="10551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095" y="11105"/>
                    <a:pt x="21095" y="11105"/>
                    <a:pt x="21095" y="11105"/>
                  </a:cubicBezTo>
                  <a:cubicBezTo>
                    <a:pt x="21095" y="11105"/>
                    <a:pt x="21095" y="11105"/>
                    <a:pt x="21095" y="1110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lnTo>
                    <a:pt x="20490" y="11548"/>
                  </a:lnTo>
                  <a:cubicBezTo>
                    <a:pt x="20490" y="11548"/>
                    <a:pt x="20490" y="11548"/>
                    <a:pt x="20490" y="11548"/>
                  </a:cubicBezTo>
                  <a:lnTo>
                    <a:pt x="2725" y="21295"/>
                  </a:lnTo>
                  <a:cubicBezTo>
                    <a:pt x="2321" y="21517"/>
                    <a:pt x="1514" y="21517"/>
                    <a:pt x="908" y="21295"/>
                  </a:cubicBezTo>
                  <a:lnTo>
                    <a:pt x="303" y="20963"/>
                  </a:lnTo>
                  <a:cubicBezTo>
                    <a:pt x="-101" y="20631"/>
                    <a:pt x="-101" y="20188"/>
                    <a:pt x="303" y="19966"/>
                  </a:cubicBezTo>
                  <a:lnTo>
                    <a:pt x="17058" y="10772"/>
                  </a:lnTo>
                  <a:lnTo>
                    <a:pt x="303" y="1579"/>
                  </a:lnTo>
                  <a:cubicBezTo>
                    <a:pt x="-101" y="1246"/>
                    <a:pt x="-101" y="803"/>
                    <a:pt x="303" y="582"/>
                  </a:cubicBezTo>
                  <a:lnTo>
                    <a:pt x="908" y="249"/>
                  </a:lnTo>
                  <a:cubicBezTo>
                    <a:pt x="1514" y="-83"/>
                    <a:pt x="2321" y="-83"/>
                    <a:pt x="2725" y="249"/>
                  </a:cubicBez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n w="9524">
                    <a:solidFill>
                      <a:srgbClr val="262E72"/>
                    </a:solidFill>
                  </a:ln>
                  <a:solidFill>
                    <a:srgbClr val="262E72"/>
                  </a:solidFill>
                </a:defRPr>
              </a:pPr>
              <a:endParaRPr/>
            </a:p>
          </p:txBody>
        </p:sp>
        <p:sp>
          <p:nvSpPr>
            <p:cNvPr id="88" name="Freeform 14"/>
            <p:cNvSpPr/>
            <p:nvPr/>
          </p:nvSpPr>
          <p:spPr>
            <a:xfrm>
              <a:off x="0" y="0"/>
              <a:ext cx="63088" cy="11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62" extrusionOk="0">
                  <a:moveTo>
                    <a:pt x="18572" y="249"/>
                  </a:moveTo>
                  <a:lnTo>
                    <a:pt x="404" y="10219"/>
                  </a:lnTo>
                  <a:cubicBezTo>
                    <a:pt x="404" y="10219"/>
                    <a:pt x="404" y="10219"/>
                    <a:pt x="404" y="10219"/>
                  </a:cubicBezTo>
                  <a:cubicBezTo>
                    <a:pt x="404" y="10219"/>
                    <a:pt x="404" y="10219"/>
                    <a:pt x="404" y="10219"/>
                  </a:cubicBezTo>
                  <a:cubicBezTo>
                    <a:pt x="404" y="10219"/>
                    <a:pt x="404" y="10219"/>
                    <a:pt x="404" y="10329"/>
                  </a:cubicBezTo>
                  <a:cubicBezTo>
                    <a:pt x="404" y="10329"/>
                    <a:pt x="404" y="10329"/>
                    <a:pt x="404" y="10329"/>
                  </a:cubicBezTo>
                  <a:cubicBezTo>
                    <a:pt x="404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0" y="10440"/>
                    <a:pt x="0" y="10440"/>
                  </a:cubicBezTo>
                  <a:cubicBezTo>
                    <a:pt x="0" y="10440"/>
                    <a:pt x="0" y="10440"/>
                    <a:pt x="0" y="10440"/>
                  </a:cubicBezTo>
                  <a:cubicBezTo>
                    <a:pt x="0" y="10440"/>
                    <a:pt x="0" y="10440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lnTo>
                    <a:pt x="1009" y="11548"/>
                  </a:lnTo>
                  <a:cubicBezTo>
                    <a:pt x="1009" y="11548"/>
                    <a:pt x="1009" y="11548"/>
                    <a:pt x="1009" y="11548"/>
                  </a:cubicBezTo>
                  <a:lnTo>
                    <a:pt x="18572" y="21295"/>
                  </a:lnTo>
                  <a:cubicBezTo>
                    <a:pt x="19178" y="21517"/>
                    <a:pt x="19985" y="21517"/>
                    <a:pt x="20389" y="21295"/>
                  </a:cubicBezTo>
                  <a:lnTo>
                    <a:pt x="20994" y="20963"/>
                  </a:lnTo>
                  <a:cubicBezTo>
                    <a:pt x="21600" y="20631"/>
                    <a:pt x="21600" y="20188"/>
                    <a:pt x="20994" y="19966"/>
                  </a:cubicBezTo>
                  <a:lnTo>
                    <a:pt x="4239" y="10772"/>
                  </a:lnTo>
                  <a:lnTo>
                    <a:pt x="20994" y="1579"/>
                  </a:lnTo>
                  <a:cubicBezTo>
                    <a:pt x="21600" y="1246"/>
                    <a:pt x="21600" y="803"/>
                    <a:pt x="20994" y="582"/>
                  </a:cubicBezTo>
                  <a:lnTo>
                    <a:pt x="20389" y="249"/>
                  </a:lnTo>
                  <a:cubicBezTo>
                    <a:pt x="19985" y="-83"/>
                    <a:pt x="19178" y="-83"/>
                    <a:pt x="18572" y="249"/>
                  </a:cubicBez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n w="9524">
                    <a:solidFill>
                      <a:srgbClr val="262E72"/>
                    </a:solidFill>
                  </a:ln>
                  <a:solidFill>
                    <a:srgbClr val="262E72"/>
                  </a:solidFill>
                </a:defRPr>
              </a:pPr>
              <a:endParaRPr/>
            </a:p>
          </p:txBody>
        </p:sp>
      </p:grpSp>
      <p:sp>
        <p:nvSpPr>
          <p:cNvPr id="90" name="Conector recto 6"/>
          <p:cNvSpPr/>
          <p:nvPr/>
        </p:nvSpPr>
        <p:spPr>
          <a:xfrm>
            <a:off x="1138237" y="201612"/>
            <a:ext cx="1" cy="179388"/>
          </a:xfrm>
          <a:prstGeom prst="line">
            <a:avLst/>
          </a:prstGeom>
          <a:ln w="12700">
            <a:solidFill>
              <a:srgbClr val="262E7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1" name="Imagen 12" descr="Imagen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888" y="179387"/>
            <a:ext cx="798513" cy="2508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4" name="Group 1"/>
          <p:cNvGrpSpPr/>
          <p:nvPr/>
        </p:nvGrpSpPr>
        <p:grpSpPr>
          <a:xfrm>
            <a:off x="3200400" y="884037"/>
            <a:ext cx="2743201" cy="3971"/>
            <a:chOff x="0" y="0"/>
            <a:chExt cx="2743200" cy="3970"/>
          </a:xfrm>
        </p:grpSpPr>
        <p:sp>
          <p:nvSpPr>
            <p:cNvPr id="92" name="Straight Connector 5"/>
            <p:cNvSpPr/>
            <p:nvPr/>
          </p:nvSpPr>
          <p:spPr>
            <a:xfrm>
              <a:off x="0" y="0"/>
              <a:ext cx="2743201" cy="1588"/>
            </a:xfrm>
            <a:prstGeom prst="line">
              <a:avLst/>
            </a:prstGeom>
            <a:noFill/>
            <a:ln w="9525" cap="flat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" name="Straight Connector 7"/>
            <p:cNvSpPr/>
            <p:nvPr/>
          </p:nvSpPr>
          <p:spPr>
            <a:xfrm>
              <a:off x="914400" y="2383"/>
              <a:ext cx="914401" cy="1588"/>
            </a:xfrm>
            <a:prstGeom prst="line">
              <a:avLst/>
            </a:prstGeom>
            <a:noFill/>
            <a:ln w="38100" cap="flat">
              <a:solidFill>
                <a:srgbClr val="C94B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xfrm>
            <a:off x="1181100" y="430212"/>
            <a:ext cx="6858000" cy="380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100" b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Title Text</a:t>
            </a:r>
          </a:p>
        </p:txBody>
      </p:sp>
      <p:sp>
        <p:nvSpPr>
          <p:cNvPr id="96" name="Rectangle 112"/>
          <p:cNvSpPr/>
          <p:nvPr/>
        </p:nvSpPr>
        <p:spPr>
          <a:xfrm>
            <a:off x="4197739" y="2248954"/>
            <a:ext cx="3253595" cy="2399678"/>
          </a:xfrm>
          <a:prstGeom prst="rect">
            <a:avLst/>
          </a:prstGeom>
          <a:ln>
            <a:solidFill>
              <a:srgbClr val="A6A6A6"/>
            </a:solidFill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5546" y="2248955"/>
            <a:ext cx="2542195" cy="2399678"/>
          </a:xfrm>
          <a:prstGeom prst="rect">
            <a:avLst/>
          </a:prstGeom>
          <a:ln w="9525">
            <a:solidFill>
              <a:schemeClr val="accent1"/>
            </a:solidFill>
            <a:round/>
          </a:ln>
        </p:spPr>
        <p:txBody>
          <a:bodyPr>
            <a:normAutofit/>
          </a:bodyPr>
          <a:lstStyle>
            <a:lvl1pPr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800100" indent="-342900">
              <a:buChar char="o"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1188719" indent="-274319"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1645920" indent="-274320"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2103120" indent="-274320">
              <a:defRPr sz="12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traight Connector 7"/>
          <p:cNvSpPr/>
          <p:nvPr/>
        </p:nvSpPr>
        <p:spPr>
          <a:xfrm flipV="1">
            <a:off x="4197739" y="2251338"/>
            <a:ext cx="1" cy="2406920"/>
          </a:xfrm>
          <a:prstGeom prst="line">
            <a:avLst/>
          </a:prstGeom>
          <a:ln w="38100">
            <a:solidFill>
              <a:srgbClr val="C94B9C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ol + Subtítol + F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39100" y="144462"/>
            <a:ext cx="231277" cy="231141"/>
          </a:xfrm>
          <a:prstGeom prst="rect">
            <a:avLst/>
          </a:prstGeom>
        </p:spPr>
        <p:txBody>
          <a:bodyPr anchor="t"/>
          <a:lstStyle>
            <a:lvl1pPr algn="l">
              <a:defRPr sz="9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6" name="TextBox 19"/>
          <p:cNvSpPr txBox="1"/>
          <p:nvPr/>
        </p:nvSpPr>
        <p:spPr>
          <a:xfrm>
            <a:off x="1152525" y="174624"/>
            <a:ext cx="181009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A6A6A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Project Management Classes</a:t>
            </a:r>
          </a:p>
        </p:txBody>
      </p:sp>
      <p:grpSp>
        <p:nvGrpSpPr>
          <p:cNvPr id="109" name="Group 35"/>
          <p:cNvGrpSpPr/>
          <p:nvPr/>
        </p:nvGrpSpPr>
        <p:grpSpPr>
          <a:xfrm>
            <a:off x="8472491" y="202759"/>
            <a:ext cx="197568" cy="115146"/>
            <a:chOff x="0" y="0"/>
            <a:chExt cx="197567" cy="115145"/>
          </a:xfrm>
        </p:grpSpPr>
        <p:sp>
          <p:nvSpPr>
            <p:cNvPr id="107" name="Freeform 13"/>
            <p:cNvSpPr/>
            <p:nvPr/>
          </p:nvSpPr>
          <p:spPr>
            <a:xfrm>
              <a:off x="134330" y="0"/>
              <a:ext cx="63238" cy="11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62" extrusionOk="0">
                  <a:moveTo>
                    <a:pt x="2725" y="249"/>
                  </a:moveTo>
                  <a:lnTo>
                    <a:pt x="21095" y="10219"/>
                  </a:lnTo>
                  <a:cubicBezTo>
                    <a:pt x="21095" y="10219"/>
                    <a:pt x="21095" y="10219"/>
                    <a:pt x="21095" y="10219"/>
                  </a:cubicBezTo>
                  <a:cubicBezTo>
                    <a:pt x="21095" y="10219"/>
                    <a:pt x="21095" y="10219"/>
                    <a:pt x="21095" y="10219"/>
                  </a:cubicBezTo>
                  <a:cubicBezTo>
                    <a:pt x="21095" y="10219"/>
                    <a:pt x="21095" y="1021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095" y="10329"/>
                  </a:cubicBezTo>
                  <a:cubicBezTo>
                    <a:pt x="21095" y="10329"/>
                    <a:pt x="21095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329"/>
                    <a:pt x="21297" y="10329"/>
                  </a:cubicBezTo>
                  <a:cubicBezTo>
                    <a:pt x="21297" y="10329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440"/>
                  </a:cubicBezTo>
                  <a:cubicBezTo>
                    <a:pt x="21297" y="10440"/>
                    <a:pt x="21297" y="10440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297" y="10551"/>
                    <a:pt x="21297" y="10551"/>
                    <a:pt x="21297" y="10551"/>
                  </a:cubicBezTo>
                  <a:cubicBezTo>
                    <a:pt x="21499" y="10551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662"/>
                    <a:pt x="21499" y="10662"/>
                    <a:pt x="21499" y="1066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772"/>
                    <a:pt x="21499" y="10772"/>
                    <a:pt x="21499" y="10772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499" y="10883"/>
                  </a:cubicBezTo>
                  <a:cubicBezTo>
                    <a:pt x="21499" y="10883"/>
                    <a:pt x="21499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883"/>
                  </a:cubicBezTo>
                  <a:cubicBezTo>
                    <a:pt x="21297" y="10883"/>
                    <a:pt x="21297" y="10883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0994"/>
                  </a:cubicBezTo>
                  <a:cubicBezTo>
                    <a:pt x="21297" y="10994"/>
                    <a:pt x="21297" y="10994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297" y="11105"/>
                    <a:pt x="21297" y="11105"/>
                    <a:pt x="21297" y="11105"/>
                  </a:cubicBezTo>
                  <a:cubicBezTo>
                    <a:pt x="21095" y="11105"/>
                    <a:pt x="21095" y="11105"/>
                    <a:pt x="21095" y="11105"/>
                  </a:cubicBezTo>
                  <a:cubicBezTo>
                    <a:pt x="21095" y="11105"/>
                    <a:pt x="21095" y="11105"/>
                    <a:pt x="21095" y="1110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cubicBezTo>
                    <a:pt x="21095" y="11215"/>
                    <a:pt x="21095" y="11215"/>
                    <a:pt x="21095" y="11215"/>
                  </a:cubicBezTo>
                  <a:lnTo>
                    <a:pt x="20490" y="11548"/>
                  </a:lnTo>
                  <a:cubicBezTo>
                    <a:pt x="20490" y="11548"/>
                    <a:pt x="20490" y="11548"/>
                    <a:pt x="20490" y="11548"/>
                  </a:cubicBezTo>
                  <a:lnTo>
                    <a:pt x="2725" y="21295"/>
                  </a:lnTo>
                  <a:cubicBezTo>
                    <a:pt x="2321" y="21517"/>
                    <a:pt x="1514" y="21517"/>
                    <a:pt x="908" y="21295"/>
                  </a:cubicBezTo>
                  <a:lnTo>
                    <a:pt x="303" y="20963"/>
                  </a:lnTo>
                  <a:cubicBezTo>
                    <a:pt x="-101" y="20631"/>
                    <a:pt x="-101" y="20188"/>
                    <a:pt x="303" y="19966"/>
                  </a:cubicBezTo>
                  <a:lnTo>
                    <a:pt x="17058" y="10772"/>
                  </a:lnTo>
                  <a:lnTo>
                    <a:pt x="303" y="1579"/>
                  </a:lnTo>
                  <a:cubicBezTo>
                    <a:pt x="-101" y="1246"/>
                    <a:pt x="-101" y="803"/>
                    <a:pt x="303" y="582"/>
                  </a:cubicBezTo>
                  <a:lnTo>
                    <a:pt x="908" y="249"/>
                  </a:lnTo>
                  <a:cubicBezTo>
                    <a:pt x="1514" y="-83"/>
                    <a:pt x="2321" y="-83"/>
                    <a:pt x="2725" y="249"/>
                  </a:cubicBez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n w="9524">
                    <a:solidFill>
                      <a:srgbClr val="262E72"/>
                    </a:solidFill>
                  </a:ln>
                  <a:solidFill>
                    <a:srgbClr val="262E72"/>
                  </a:solidFill>
                </a:defRPr>
              </a:pPr>
              <a:endParaRPr/>
            </a:p>
          </p:txBody>
        </p:sp>
        <p:sp>
          <p:nvSpPr>
            <p:cNvPr id="108" name="Freeform 14"/>
            <p:cNvSpPr/>
            <p:nvPr/>
          </p:nvSpPr>
          <p:spPr>
            <a:xfrm>
              <a:off x="0" y="0"/>
              <a:ext cx="63088" cy="11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62" extrusionOk="0">
                  <a:moveTo>
                    <a:pt x="18572" y="249"/>
                  </a:moveTo>
                  <a:lnTo>
                    <a:pt x="404" y="10219"/>
                  </a:lnTo>
                  <a:cubicBezTo>
                    <a:pt x="404" y="10219"/>
                    <a:pt x="404" y="10219"/>
                    <a:pt x="404" y="10219"/>
                  </a:cubicBezTo>
                  <a:cubicBezTo>
                    <a:pt x="404" y="10219"/>
                    <a:pt x="404" y="10219"/>
                    <a:pt x="404" y="10219"/>
                  </a:cubicBezTo>
                  <a:cubicBezTo>
                    <a:pt x="404" y="10219"/>
                    <a:pt x="404" y="10219"/>
                    <a:pt x="404" y="10329"/>
                  </a:cubicBezTo>
                  <a:cubicBezTo>
                    <a:pt x="404" y="10329"/>
                    <a:pt x="404" y="10329"/>
                    <a:pt x="404" y="10329"/>
                  </a:cubicBezTo>
                  <a:cubicBezTo>
                    <a:pt x="404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329"/>
                    <a:pt x="202" y="10329"/>
                  </a:cubicBezTo>
                  <a:cubicBezTo>
                    <a:pt x="202" y="10329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202" y="10440"/>
                    <a:pt x="202" y="10440"/>
                  </a:cubicBezTo>
                  <a:cubicBezTo>
                    <a:pt x="202" y="10440"/>
                    <a:pt x="0" y="10440"/>
                    <a:pt x="0" y="10440"/>
                  </a:cubicBezTo>
                  <a:cubicBezTo>
                    <a:pt x="0" y="10440"/>
                    <a:pt x="0" y="10440"/>
                    <a:pt x="0" y="10440"/>
                  </a:cubicBezTo>
                  <a:cubicBezTo>
                    <a:pt x="0" y="10440"/>
                    <a:pt x="0" y="10440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551"/>
                    <a:pt x="0" y="10551"/>
                  </a:cubicBezTo>
                  <a:cubicBezTo>
                    <a:pt x="0" y="10551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662"/>
                    <a:pt x="0" y="10662"/>
                    <a:pt x="0" y="1066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772"/>
                    <a:pt x="0" y="10772"/>
                    <a:pt x="0" y="10772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883"/>
                  </a:cubicBezTo>
                  <a:cubicBezTo>
                    <a:pt x="0" y="10883"/>
                    <a:pt x="0" y="10883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0" y="10994"/>
                    <a:pt x="0" y="10994"/>
                  </a:cubicBezTo>
                  <a:cubicBezTo>
                    <a:pt x="0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0994"/>
                  </a:cubicBezTo>
                  <a:cubicBezTo>
                    <a:pt x="202" y="10994"/>
                    <a:pt x="202" y="10994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105"/>
                    <a:pt x="202" y="11105"/>
                    <a:pt x="202" y="1110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202" y="11215"/>
                  </a:cubicBezTo>
                  <a:cubicBezTo>
                    <a:pt x="202" y="11215"/>
                    <a:pt x="202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cubicBezTo>
                    <a:pt x="404" y="11215"/>
                    <a:pt x="404" y="11215"/>
                    <a:pt x="404" y="11215"/>
                  </a:cubicBezTo>
                  <a:lnTo>
                    <a:pt x="1009" y="11548"/>
                  </a:lnTo>
                  <a:cubicBezTo>
                    <a:pt x="1009" y="11548"/>
                    <a:pt x="1009" y="11548"/>
                    <a:pt x="1009" y="11548"/>
                  </a:cubicBezTo>
                  <a:lnTo>
                    <a:pt x="18572" y="21295"/>
                  </a:lnTo>
                  <a:cubicBezTo>
                    <a:pt x="19178" y="21517"/>
                    <a:pt x="19985" y="21517"/>
                    <a:pt x="20389" y="21295"/>
                  </a:cubicBezTo>
                  <a:lnTo>
                    <a:pt x="20994" y="20963"/>
                  </a:lnTo>
                  <a:cubicBezTo>
                    <a:pt x="21600" y="20631"/>
                    <a:pt x="21600" y="20188"/>
                    <a:pt x="20994" y="19966"/>
                  </a:cubicBezTo>
                  <a:lnTo>
                    <a:pt x="4239" y="10772"/>
                  </a:lnTo>
                  <a:lnTo>
                    <a:pt x="20994" y="1579"/>
                  </a:lnTo>
                  <a:cubicBezTo>
                    <a:pt x="21600" y="1246"/>
                    <a:pt x="21600" y="803"/>
                    <a:pt x="20994" y="582"/>
                  </a:cubicBezTo>
                  <a:lnTo>
                    <a:pt x="20389" y="249"/>
                  </a:lnTo>
                  <a:cubicBezTo>
                    <a:pt x="19985" y="-83"/>
                    <a:pt x="19178" y="-83"/>
                    <a:pt x="18572" y="249"/>
                  </a:cubicBez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n w="9524">
                    <a:solidFill>
                      <a:srgbClr val="262E72"/>
                    </a:solidFill>
                  </a:ln>
                  <a:solidFill>
                    <a:srgbClr val="262E72"/>
                  </a:solidFill>
                </a:defRPr>
              </a:pPr>
              <a:endParaRPr/>
            </a:p>
          </p:txBody>
        </p:sp>
      </p:grpSp>
      <p:sp>
        <p:nvSpPr>
          <p:cNvPr id="110" name="Conector recto 15"/>
          <p:cNvSpPr/>
          <p:nvPr/>
        </p:nvSpPr>
        <p:spPr>
          <a:xfrm>
            <a:off x="1138237" y="201612"/>
            <a:ext cx="1" cy="179388"/>
          </a:xfrm>
          <a:prstGeom prst="line">
            <a:avLst/>
          </a:prstGeom>
          <a:ln w="12700">
            <a:solidFill>
              <a:srgbClr val="262E7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1" name="Imagen 12" descr="Imagen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888" y="179387"/>
            <a:ext cx="798513" cy="2508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4" name="Group 1"/>
          <p:cNvGrpSpPr/>
          <p:nvPr/>
        </p:nvGrpSpPr>
        <p:grpSpPr>
          <a:xfrm>
            <a:off x="3200400" y="1122246"/>
            <a:ext cx="2743201" cy="3971"/>
            <a:chOff x="0" y="0"/>
            <a:chExt cx="2743200" cy="3970"/>
          </a:xfrm>
        </p:grpSpPr>
        <p:sp>
          <p:nvSpPr>
            <p:cNvPr id="112" name="Straight Connector 5"/>
            <p:cNvSpPr/>
            <p:nvPr/>
          </p:nvSpPr>
          <p:spPr>
            <a:xfrm>
              <a:off x="0" y="0"/>
              <a:ext cx="2743201" cy="1588"/>
            </a:xfrm>
            <a:prstGeom prst="line">
              <a:avLst/>
            </a:prstGeom>
            <a:noFill/>
            <a:ln w="9525" cap="flat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Straight Connector 7"/>
            <p:cNvSpPr/>
            <p:nvPr/>
          </p:nvSpPr>
          <p:spPr>
            <a:xfrm>
              <a:off x="914400" y="2383"/>
              <a:ext cx="914401" cy="1588"/>
            </a:xfrm>
            <a:prstGeom prst="line">
              <a:avLst/>
            </a:prstGeom>
            <a:noFill/>
            <a:ln w="38100" cap="flat">
              <a:solidFill>
                <a:srgbClr val="C94B9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1181100" y="430212"/>
            <a:ext cx="6858000" cy="380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100" b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45493" y="826796"/>
            <a:ext cx="4329212" cy="2409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0" indent="342900" algn="ctr">
              <a:buSzTx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0" indent="685800" algn="ctr">
              <a:buSzTx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0" indent="1028700" algn="ctr">
              <a:buSzTx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0" indent="1371600" algn="ctr">
              <a:buSzTx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Rectangle 112"/>
          <p:cNvSpPr/>
          <p:nvPr/>
        </p:nvSpPr>
        <p:spPr>
          <a:xfrm>
            <a:off x="4197739" y="2248954"/>
            <a:ext cx="3253595" cy="2399678"/>
          </a:xfrm>
          <a:prstGeom prst="rect">
            <a:avLst/>
          </a:prstGeom>
          <a:ln>
            <a:solidFill>
              <a:srgbClr val="A6A6A6"/>
            </a:solidFill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18" name="Straight Connector 7"/>
          <p:cNvSpPr/>
          <p:nvPr/>
        </p:nvSpPr>
        <p:spPr>
          <a:xfrm flipV="1">
            <a:off x="4197739" y="2251338"/>
            <a:ext cx="1" cy="2406920"/>
          </a:xfrm>
          <a:prstGeom prst="line">
            <a:avLst/>
          </a:prstGeom>
          <a:ln w="38100">
            <a:solidFill>
              <a:srgbClr val="C94B9C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àc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"/>
          <p:cNvSpPr/>
          <p:nvPr/>
        </p:nvSpPr>
        <p:spPr>
          <a:xfrm>
            <a:off x="0" y="4206240"/>
            <a:ext cx="9144000" cy="937261"/>
          </a:xfrm>
          <a:prstGeom prst="rect">
            <a:avLst/>
          </a:prstGeom>
          <a:solidFill>
            <a:srgbClr val="572A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6" name="Imagen 14" descr="Imagen 14"/>
          <p:cNvPicPr>
            <a:picLocks noChangeAspect="1"/>
          </p:cNvPicPr>
          <p:nvPr/>
        </p:nvPicPr>
        <p:blipFill>
          <a:blip r:embed="rId2">
            <a:extLst/>
          </a:blip>
          <a:srcRect t="24923"/>
          <a:stretch>
            <a:fillRect/>
          </a:stretch>
        </p:blipFill>
        <p:spPr>
          <a:xfrm>
            <a:off x="0" y="-1"/>
            <a:ext cx="9144000" cy="922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n 7" descr="Imagen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1" y="160903"/>
            <a:ext cx="1520056" cy="479403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Box 14"/>
          <p:cNvSpPr txBox="1"/>
          <p:nvPr/>
        </p:nvSpPr>
        <p:spPr>
          <a:xfrm>
            <a:off x="2818780" y="2098306"/>
            <a:ext cx="350644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defRPr sz="4000" b="1">
                <a:solidFill>
                  <a:srgbClr val="52127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GRÀCIES</a:t>
            </a:r>
          </a:p>
        </p:txBody>
      </p:sp>
      <p:sp>
        <p:nvSpPr>
          <p:cNvPr id="129" name="TextBox 8"/>
          <p:cNvSpPr txBox="1"/>
          <p:nvPr/>
        </p:nvSpPr>
        <p:spPr>
          <a:xfrm>
            <a:off x="914400" y="4484332"/>
            <a:ext cx="144780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info@eurecat.org</a:t>
            </a:r>
          </a:p>
          <a:p>
            <a:pPr>
              <a:defRPr sz="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www.eurecat.org</a:t>
            </a:r>
          </a:p>
        </p:txBody>
      </p:sp>
      <p:sp>
        <p:nvSpPr>
          <p:cNvPr id="130" name="Freeform 11"/>
          <p:cNvSpPr/>
          <p:nvPr/>
        </p:nvSpPr>
        <p:spPr>
          <a:xfrm>
            <a:off x="4733225" y="4489315"/>
            <a:ext cx="219783" cy="2197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65" y="3135"/>
                </a:moveTo>
                <a:cubicBezTo>
                  <a:pt x="16258" y="1045"/>
                  <a:pt x="13819" y="0"/>
                  <a:pt x="10800" y="0"/>
                </a:cubicBezTo>
                <a:cubicBezTo>
                  <a:pt x="7781" y="0"/>
                  <a:pt x="5342" y="1045"/>
                  <a:pt x="3135" y="3135"/>
                </a:cubicBezTo>
                <a:cubicBezTo>
                  <a:pt x="1045" y="5342"/>
                  <a:pt x="0" y="7781"/>
                  <a:pt x="0" y="10800"/>
                </a:cubicBezTo>
                <a:cubicBezTo>
                  <a:pt x="0" y="13819"/>
                  <a:pt x="1045" y="16374"/>
                  <a:pt x="3135" y="18348"/>
                </a:cubicBezTo>
                <a:cubicBezTo>
                  <a:pt x="5342" y="20555"/>
                  <a:pt x="7781" y="21600"/>
                  <a:pt x="10800" y="21600"/>
                </a:cubicBezTo>
                <a:cubicBezTo>
                  <a:pt x="13819" y="21600"/>
                  <a:pt x="16258" y="20555"/>
                  <a:pt x="18465" y="18348"/>
                </a:cubicBezTo>
                <a:cubicBezTo>
                  <a:pt x="20555" y="16374"/>
                  <a:pt x="21600" y="13819"/>
                  <a:pt x="21600" y="10800"/>
                </a:cubicBezTo>
                <a:cubicBezTo>
                  <a:pt x="21600" y="7781"/>
                  <a:pt x="20555" y="5342"/>
                  <a:pt x="18465" y="3135"/>
                </a:cubicBezTo>
                <a:moveTo>
                  <a:pt x="17884" y="17884"/>
                </a:moveTo>
                <a:cubicBezTo>
                  <a:pt x="15910" y="19858"/>
                  <a:pt x="13587" y="20903"/>
                  <a:pt x="10800" y="20903"/>
                </a:cubicBezTo>
                <a:cubicBezTo>
                  <a:pt x="8013" y="20903"/>
                  <a:pt x="5690" y="19858"/>
                  <a:pt x="3716" y="17884"/>
                </a:cubicBezTo>
                <a:cubicBezTo>
                  <a:pt x="1742" y="15910"/>
                  <a:pt x="697" y="13587"/>
                  <a:pt x="697" y="10800"/>
                </a:cubicBezTo>
                <a:cubicBezTo>
                  <a:pt x="697" y="8013"/>
                  <a:pt x="1742" y="5574"/>
                  <a:pt x="3716" y="3716"/>
                </a:cubicBezTo>
                <a:cubicBezTo>
                  <a:pt x="5690" y="1742"/>
                  <a:pt x="8013" y="697"/>
                  <a:pt x="10800" y="697"/>
                </a:cubicBezTo>
                <a:cubicBezTo>
                  <a:pt x="13587" y="697"/>
                  <a:pt x="15910" y="1742"/>
                  <a:pt x="17884" y="3716"/>
                </a:cubicBezTo>
                <a:cubicBezTo>
                  <a:pt x="19858" y="5574"/>
                  <a:pt x="20903" y="8013"/>
                  <a:pt x="20903" y="10800"/>
                </a:cubicBezTo>
                <a:cubicBezTo>
                  <a:pt x="20903" y="13587"/>
                  <a:pt x="19858" y="15910"/>
                  <a:pt x="17884" y="17884"/>
                </a:cubicBezTo>
                <a:moveTo>
                  <a:pt x="13123" y="4761"/>
                </a:moveTo>
                <a:lnTo>
                  <a:pt x="11381" y="4761"/>
                </a:lnTo>
                <a:cubicBezTo>
                  <a:pt x="10335" y="4761"/>
                  <a:pt x="9639" y="4994"/>
                  <a:pt x="9290" y="5458"/>
                </a:cubicBezTo>
                <a:cubicBezTo>
                  <a:pt x="8942" y="6039"/>
                  <a:pt x="8710" y="6735"/>
                  <a:pt x="8710" y="7665"/>
                </a:cubicBezTo>
                <a:lnTo>
                  <a:pt x="8710" y="8710"/>
                </a:lnTo>
                <a:lnTo>
                  <a:pt x="7781" y="8710"/>
                </a:lnTo>
                <a:cubicBezTo>
                  <a:pt x="7665" y="8710"/>
                  <a:pt x="7548" y="8826"/>
                  <a:pt x="7548" y="8826"/>
                </a:cubicBezTo>
                <a:cubicBezTo>
                  <a:pt x="7432" y="8942"/>
                  <a:pt x="7432" y="8942"/>
                  <a:pt x="7432" y="9058"/>
                </a:cubicBezTo>
                <a:lnTo>
                  <a:pt x="7432" y="11148"/>
                </a:lnTo>
                <a:cubicBezTo>
                  <a:pt x="7432" y="11265"/>
                  <a:pt x="7432" y="11265"/>
                  <a:pt x="7548" y="11381"/>
                </a:cubicBezTo>
                <a:cubicBezTo>
                  <a:pt x="7548" y="11381"/>
                  <a:pt x="7665" y="11497"/>
                  <a:pt x="7781" y="11497"/>
                </a:cubicBezTo>
                <a:lnTo>
                  <a:pt x="8710" y="11497"/>
                </a:lnTo>
                <a:lnTo>
                  <a:pt x="8710" y="16490"/>
                </a:lnTo>
                <a:cubicBezTo>
                  <a:pt x="8710" y="16606"/>
                  <a:pt x="8826" y="16723"/>
                  <a:pt x="8826" y="16839"/>
                </a:cubicBezTo>
                <a:cubicBezTo>
                  <a:pt x="8942" y="16839"/>
                  <a:pt x="9058" y="16839"/>
                  <a:pt x="9058" y="16839"/>
                </a:cubicBezTo>
                <a:lnTo>
                  <a:pt x="11148" y="16839"/>
                </a:lnTo>
                <a:cubicBezTo>
                  <a:pt x="11265" y="16839"/>
                  <a:pt x="11381" y="16839"/>
                  <a:pt x="11497" y="16723"/>
                </a:cubicBezTo>
                <a:cubicBezTo>
                  <a:pt x="11497" y="16723"/>
                  <a:pt x="11497" y="16606"/>
                  <a:pt x="11497" y="16490"/>
                </a:cubicBezTo>
                <a:lnTo>
                  <a:pt x="11497" y="11497"/>
                </a:lnTo>
                <a:lnTo>
                  <a:pt x="13123" y="11497"/>
                </a:lnTo>
                <a:cubicBezTo>
                  <a:pt x="13239" y="11497"/>
                  <a:pt x="13355" y="11381"/>
                  <a:pt x="13355" y="11381"/>
                </a:cubicBezTo>
                <a:cubicBezTo>
                  <a:pt x="13471" y="11265"/>
                  <a:pt x="13471" y="11265"/>
                  <a:pt x="13471" y="11148"/>
                </a:cubicBezTo>
                <a:lnTo>
                  <a:pt x="13471" y="9058"/>
                </a:lnTo>
                <a:cubicBezTo>
                  <a:pt x="13471" y="8942"/>
                  <a:pt x="13471" y="8942"/>
                  <a:pt x="13355" y="8826"/>
                </a:cubicBezTo>
                <a:cubicBezTo>
                  <a:pt x="13355" y="8826"/>
                  <a:pt x="13239" y="8710"/>
                  <a:pt x="13123" y="8710"/>
                </a:cubicBezTo>
                <a:lnTo>
                  <a:pt x="11497" y="8710"/>
                </a:lnTo>
                <a:lnTo>
                  <a:pt x="11497" y="7781"/>
                </a:lnTo>
                <a:cubicBezTo>
                  <a:pt x="11497" y="7548"/>
                  <a:pt x="11497" y="7432"/>
                  <a:pt x="11497" y="7432"/>
                </a:cubicBezTo>
                <a:cubicBezTo>
                  <a:pt x="11613" y="7432"/>
                  <a:pt x="11729" y="7432"/>
                  <a:pt x="11961" y="7432"/>
                </a:cubicBezTo>
                <a:lnTo>
                  <a:pt x="13123" y="7432"/>
                </a:lnTo>
                <a:cubicBezTo>
                  <a:pt x="13239" y="7432"/>
                  <a:pt x="13355" y="7316"/>
                  <a:pt x="13355" y="7316"/>
                </a:cubicBezTo>
                <a:cubicBezTo>
                  <a:pt x="13471" y="7200"/>
                  <a:pt x="13471" y="7200"/>
                  <a:pt x="13471" y="7084"/>
                </a:cubicBezTo>
                <a:lnTo>
                  <a:pt x="13471" y="5110"/>
                </a:lnTo>
                <a:cubicBezTo>
                  <a:pt x="13471" y="4994"/>
                  <a:pt x="13471" y="4877"/>
                  <a:pt x="13355" y="4877"/>
                </a:cubicBezTo>
                <a:cubicBezTo>
                  <a:pt x="13355" y="4761"/>
                  <a:pt x="13239" y="4761"/>
                  <a:pt x="13123" y="4761"/>
                </a:cubicBezTo>
                <a:moveTo>
                  <a:pt x="12774" y="6735"/>
                </a:moveTo>
                <a:lnTo>
                  <a:pt x="11961" y="6735"/>
                </a:lnTo>
                <a:cubicBezTo>
                  <a:pt x="11497" y="6735"/>
                  <a:pt x="11148" y="6735"/>
                  <a:pt x="11032" y="6968"/>
                </a:cubicBezTo>
                <a:cubicBezTo>
                  <a:pt x="10916" y="7200"/>
                  <a:pt x="10800" y="7432"/>
                  <a:pt x="10800" y="7897"/>
                </a:cubicBezTo>
                <a:lnTo>
                  <a:pt x="10800" y="9058"/>
                </a:lnTo>
                <a:cubicBezTo>
                  <a:pt x="10800" y="9174"/>
                  <a:pt x="10800" y="9290"/>
                  <a:pt x="10916" y="9406"/>
                </a:cubicBezTo>
                <a:cubicBezTo>
                  <a:pt x="11032" y="9523"/>
                  <a:pt x="11032" y="9523"/>
                  <a:pt x="11148" y="9523"/>
                </a:cubicBezTo>
                <a:lnTo>
                  <a:pt x="12890" y="9523"/>
                </a:lnTo>
                <a:lnTo>
                  <a:pt x="12890" y="10800"/>
                </a:lnTo>
                <a:lnTo>
                  <a:pt x="11148" y="10800"/>
                </a:lnTo>
                <a:cubicBezTo>
                  <a:pt x="10916" y="10800"/>
                  <a:pt x="10800" y="10916"/>
                  <a:pt x="10800" y="11148"/>
                </a:cubicBezTo>
                <a:lnTo>
                  <a:pt x="10800" y="16142"/>
                </a:lnTo>
                <a:lnTo>
                  <a:pt x="9406" y="16142"/>
                </a:lnTo>
                <a:lnTo>
                  <a:pt x="9406" y="11148"/>
                </a:lnTo>
                <a:cubicBezTo>
                  <a:pt x="9406" y="10916"/>
                  <a:pt x="9290" y="10800"/>
                  <a:pt x="9058" y="10800"/>
                </a:cubicBezTo>
                <a:lnTo>
                  <a:pt x="8129" y="10800"/>
                </a:lnTo>
                <a:lnTo>
                  <a:pt x="8129" y="9523"/>
                </a:lnTo>
                <a:lnTo>
                  <a:pt x="9058" y="9523"/>
                </a:lnTo>
                <a:cubicBezTo>
                  <a:pt x="9174" y="9523"/>
                  <a:pt x="9290" y="9523"/>
                  <a:pt x="9406" y="9406"/>
                </a:cubicBezTo>
                <a:cubicBezTo>
                  <a:pt x="9406" y="9290"/>
                  <a:pt x="9406" y="9174"/>
                  <a:pt x="9406" y="9058"/>
                </a:cubicBezTo>
                <a:lnTo>
                  <a:pt x="9406" y="7665"/>
                </a:lnTo>
                <a:cubicBezTo>
                  <a:pt x="9406" y="6852"/>
                  <a:pt x="9639" y="6271"/>
                  <a:pt x="9871" y="5923"/>
                </a:cubicBezTo>
                <a:cubicBezTo>
                  <a:pt x="10103" y="5574"/>
                  <a:pt x="10568" y="5458"/>
                  <a:pt x="11381" y="5458"/>
                </a:cubicBezTo>
                <a:lnTo>
                  <a:pt x="12774" y="5458"/>
                </a:lnTo>
                <a:lnTo>
                  <a:pt x="12774" y="6735"/>
                </a:ln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1" name="Freeform 12"/>
          <p:cNvSpPr/>
          <p:nvPr/>
        </p:nvSpPr>
        <p:spPr>
          <a:xfrm>
            <a:off x="2447216" y="4489315"/>
            <a:ext cx="219783" cy="2197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65" y="3135"/>
                </a:moveTo>
                <a:cubicBezTo>
                  <a:pt x="16374" y="1045"/>
                  <a:pt x="13819" y="0"/>
                  <a:pt x="10800" y="0"/>
                </a:cubicBezTo>
                <a:cubicBezTo>
                  <a:pt x="7897" y="0"/>
                  <a:pt x="5342" y="1045"/>
                  <a:pt x="3135" y="3135"/>
                </a:cubicBezTo>
                <a:cubicBezTo>
                  <a:pt x="1045" y="5342"/>
                  <a:pt x="0" y="7781"/>
                  <a:pt x="0" y="10800"/>
                </a:cubicBezTo>
                <a:cubicBezTo>
                  <a:pt x="0" y="13819"/>
                  <a:pt x="1045" y="16374"/>
                  <a:pt x="3135" y="18348"/>
                </a:cubicBezTo>
                <a:cubicBezTo>
                  <a:pt x="5342" y="20555"/>
                  <a:pt x="7897" y="21600"/>
                  <a:pt x="10800" y="21600"/>
                </a:cubicBezTo>
                <a:cubicBezTo>
                  <a:pt x="13819" y="21600"/>
                  <a:pt x="16374" y="20555"/>
                  <a:pt x="18465" y="18348"/>
                </a:cubicBezTo>
                <a:cubicBezTo>
                  <a:pt x="20555" y="16374"/>
                  <a:pt x="21600" y="13819"/>
                  <a:pt x="21600" y="10800"/>
                </a:cubicBezTo>
                <a:cubicBezTo>
                  <a:pt x="21600" y="7781"/>
                  <a:pt x="20555" y="5342"/>
                  <a:pt x="18465" y="3135"/>
                </a:cubicBezTo>
                <a:moveTo>
                  <a:pt x="18000" y="17884"/>
                </a:moveTo>
                <a:cubicBezTo>
                  <a:pt x="15910" y="19858"/>
                  <a:pt x="13587" y="20903"/>
                  <a:pt x="10800" y="20903"/>
                </a:cubicBezTo>
                <a:cubicBezTo>
                  <a:pt x="8013" y="20903"/>
                  <a:pt x="5690" y="19858"/>
                  <a:pt x="3716" y="17884"/>
                </a:cubicBezTo>
                <a:cubicBezTo>
                  <a:pt x="1742" y="15910"/>
                  <a:pt x="813" y="13587"/>
                  <a:pt x="813" y="10800"/>
                </a:cubicBezTo>
                <a:cubicBezTo>
                  <a:pt x="813" y="8013"/>
                  <a:pt x="1742" y="5574"/>
                  <a:pt x="3716" y="3716"/>
                </a:cubicBezTo>
                <a:cubicBezTo>
                  <a:pt x="5690" y="1742"/>
                  <a:pt x="8013" y="697"/>
                  <a:pt x="10800" y="697"/>
                </a:cubicBezTo>
                <a:cubicBezTo>
                  <a:pt x="13587" y="697"/>
                  <a:pt x="15910" y="1742"/>
                  <a:pt x="18000" y="3716"/>
                </a:cubicBezTo>
                <a:cubicBezTo>
                  <a:pt x="19974" y="5574"/>
                  <a:pt x="20903" y="8013"/>
                  <a:pt x="20903" y="10800"/>
                </a:cubicBezTo>
                <a:cubicBezTo>
                  <a:pt x="20903" y="13587"/>
                  <a:pt x="19974" y="15910"/>
                  <a:pt x="18000" y="17884"/>
                </a:cubicBezTo>
                <a:moveTo>
                  <a:pt x="16723" y="7432"/>
                </a:moveTo>
                <a:cubicBezTo>
                  <a:pt x="16839" y="7316"/>
                  <a:pt x="16839" y="7200"/>
                  <a:pt x="16955" y="6968"/>
                </a:cubicBezTo>
                <a:cubicBezTo>
                  <a:pt x="16955" y="6852"/>
                  <a:pt x="16955" y="6735"/>
                  <a:pt x="16839" y="6619"/>
                </a:cubicBezTo>
                <a:cubicBezTo>
                  <a:pt x="16723" y="6503"/>
                  <a:pt x="16606" y="6503"/>
                  <a:pt x="16374" y="6619"/>
                </a:cubicBezTo>
                <a:cubicBezTo>
                  <a:pt x="16026" y="6735"/>
                  <a:pt x="15677" y="6968"/>
                  <a:pt x="15329" y="7084"/>
                </a:cubicBezTo>
                <a:cubicBezTo>
                  <a:pt x="14865" y="6619"/>
                  <a:pt x="14284" y="6387"/>
                  <a:pt x="13587" y="6387"/>
                </a:cubicBezTo>
                <a:cubicBezTo>
                  <a:pt x="12890" y="6387"/>
                  <a:pt x="12310" y="6619"/>
                  <a:pt x="11729" y="7084"/>
                </a:cubicBezTo>
                <a:cubicBezTo>
                  <a:pt x="11265" y="7665"/>
                  <a:pt x="11032" y="8245"/>
                  <a:pt x="11032" y="8942"/>
                </a:cubicBezTo>
                <a:cubicBezTo>
                  <a:pt x="11032" y="8942"/>
                  <a:pt x="11032" y="9058"/>
                  <a:pt x="11032" y="9058"/>
                </a:cubicBezTo>
                <a:cubicBezTo>
                  <a:pt x="9406" y="8826"/>
                  <a:pt x="8129" y="8129"/>
                  <a:pt x="7084" y="6852"/>
                </a:cubicBezTo>
                <a:cubicBezTo>
                  <a:pt x="7084" y="6852"/>
                  <a:pt x="6968" y="6735"/>
                  <a:pt x="6852" y="6735"/>
                </a:cubicBezTo>
                <a:cubicBezTo>
                  <a:pt x="6735" y="6735"/>
                  <a:pt x="6619" y="6852"/>
                  <a:pt x="6503" y="6968"/>
                </a:cubicBezTo>
                <a:cubicBezTo>
                  <a:pt x="6271" y="7316"/>
                  <a:pt x="6155" y="7781"/>
                  <a:pt x="6155" y="8245"/>
                </a:cubicBezTo>
                <a:cubicBezTo>
                  <a:pt x="6155" y="8710"/>
                  <a:pt x="6271" y="9058"/>
                  <a:pt x="6503" y="9523"/>
                </a:cubicBezTo>
                <a:cubicBezTo>
                  <a:pt x="6503" y="9523"/>
                  <a:pt x="6387" y="9523"/>
                  <a:pt x="6387" y="9523"/>
                </a:cubicBezTo>
                <a:cubicBezTo>
                  <a:pt x="6271" y="9639"/>
                  <a:pt x="6155" y="9755"/>
                  <a:pt x="6155" y="9871"/>
                </a:cubicBezTo>
                <a:cubicBezTo>
                  <a:pt x="6155" y="10684"/>
                  <a:pt x="6503" y="11265"/>
                  <a:pt x="7084" y="11845"/>
                </a:cubicBezTo>
                <a:cubicBezTo>
                  <a:pt x="6968" y="11961"/>
                  <a:pt x="6968" y="12077"/>
                  <a:pt x="7084" y="12194"/>
                </a:cubicBezTo>
                <a:cubicBezTo>
                  <a:pt x="7200" y="12890"/>
                  <a:pt x="7665" y="13471"/>
                  <a:pt x="8477" y="13819"/>
                </a:cubicBezTo>
                <a:cubicBezTo>
                  <a:pt x="7781" y="14052"/>
                  <a:pt x="6968" y="14168"/>
                  <a:pt x="6155" y="14168"/>
                </a:cubicBezTo>
                <a:cubicBezTo>
                  <a:pt x="5923" y="14052"/>
                  <a:pt x="5806" y="14168"/>
                  <a:pt x="5806" y="14400"/>
                </a:cubicBezTo>
                <a:cubicBezTo>
                  <a:pt x="5690" y="14516"/>
                  <a:pt x="5690" y="14748"/>
                  <a:pt x="5923" y="14865"/>
                </a:cubicBezTo>
                <a:cubicBezTo>
                  <a:pt x="7084" y="15561"/>
                  <a:pt x="8245" y="15910"/>
                  <a:pt x="9523" y="15910"/>
                </a:cubicBezTo>
                <a:cubicBezTo>
                  <a:pt x="11497" y="15910"/>
                  <a:pt x="13006" y="15213"/>
                  <a:pt x="14284" y="13935"/>
                </a:cubicBezTo>
                <a:cubicBezTo>
                  <a:pt x="15561" y="12542"/>
                  <a:pt x="16142" y="11032"/>
                  <a:pt x="16142" y="9290"/>
                </a:cubicBezTo>
                <a:cubicBezTo>
                  <a:pt x="16142" y="9174"/>
                  <a:pt x="16142" y="9174"/>
                  <a:pt x="16142" y="9058"/>
                </a:cubicBezTo>
                <a:cubicBezTo>
                  <a:pt x="16606" y="8826"/>
                  <a:pt x="16955" y="8361"/>
                  <a:pt x="17187" y="8013"/>
                </a:cubicBezTo>
                <a:cubicBezTo>
                  <a:pt x="17303" y="7897"/>
                  <a:pt x="17303" y="7665"/>
                  <a:pt x="17187" y="7548"/>
                </a:cubicBezTo>
                <a:cubicBezTo>
                  <a:pt x="17071" y="7432"/>
                  <a:pt x="16955" y="7432"/>
                  <a:pt x="16723" y="7432"/>
                </a:cubicBezTo>
                <a:moveTo>
                  <a:pt x="15561" y="8594"/>
                </a:moveTo>
                <a:cubicBezTo>
                  <a:pt x="15445" y="8710"/>
                  <a:pt x="15445" y="8826"/>
                  <a:pt x="15445" y="8942"/>
                </a:cubicBezTo>
                <a:cubicBezTo>
                  <a:pt x="15445" y="9058"/>
                  <a:pt x="15445" y="9174"/>
                  <a:pt x="15445" y="9290"/>
                </a:cubicBezTo>
                <a:cubicBezTo>
                  <a:pt x="15445" y="10800"/>
                  <a:pt x="14865" y="12194"/>
                  <a:pt x="13819" y="13355"/>
                </a:cubicBezTo>
                <a:cubicBezTo>
                  <a:pt x="12774" y="14516"/>
                  <a:pt x="11265" y="15097"/>
                  <a:pt x="9523" y="15097"/>
                </a:cubicBezTo>
                <a:cubicBezTo>
                  <a:pt x="8826" y="15097"/>
                  <a:pt x="8245" y="15097"/>
                  <a:pt x="7548" y="14865"/>
                </a:cubicBezTo>
                <a:cubicBezTo>
                  <a:pt x="8361" y="14632"/>
                  <a:pt x="8942" y="14400"/>
                  <a:pt x="9639" y="13935"/>
                </a:cubicBezTo>
                <a:cubicBezTo>
                  <a:pt x="9755" y="13819"/>
                  <a:pt x="9871" y="13703"/>
                  <a:pt x="9755" y="13471"/>
                </a:cubicBezTo>
                <a:cubicBezTo>
                  <a:pt x="9755" y="13355"/>
                  <a:pt x="9639" y="13239"/>
                  <a:pt x="9406" y="13239"/>
                </a:cubicBezTo>
                <a:cubicBezTo>
                  <a:pt x="8710" y="13239"/>
                  <a:pt x="8361" y="13006"/>
                  <a:pt x="7897" y="12542"/>
                </a:cubicBezTo>
                <a:cubicBezTo>
                  <a:pt x="8129" y="12426"/>
                  <a:pt x="8245" y="12426"/>
                  <a:pt x="8477" y="12426"/>
                </a:cubicBezTo>
                <a:cubicBezTo>
                  <a:pt x="8594" y="12310"/>
                  <a:pt x="8710" y="12194"/>
                  <a:pt x="8710" y="11961"/>
                </a:cubicBezTo>
                <a:cubicBezTo>
                  <a:pt x="8710" y="11845"/>
                  <a:pt x="8594" y="11729"/>
                  <a:pt x="8361" y="11613"/>
                </a:cubicBezTo>
                <a:cubicBezTo>
                  <a:pt x="7665" y="11497"/>
                  <a:pt x="7200" y="11148"/>
                  <a:pt x="7084" y="10335"/>
                </a:cubicBezTo>
                <a:cubicBezTo>
                  <a:pt x="7200" y="10452"/>
                  <a:pt x="7316" y="10452"/>
                  <a:pt x="7548" y="10452"/>
                </a:cubicBezTo>
                <a:cubicBezTo>
                  <a:pt x="7665" y="10452"/>
                  <a:pt x="7781" y="10335"/>
                  <a:pt x="7897" y="10219"/>
                </a:cubicBezTo>
                <a:cubicBezTo>
                  <a:pt x="7897" y="9987"/>
                  <a:pt x="7897" y="9871"/>
                  <a:pt x="7781" y="9755"/>
                </a:cubicBezTo>
                <a:cubicBezTo>
                  <a:pt x="7200" y="9523"/>
                  <a:pt x="6968" y="8942"/>
                  <a:pt x="6968" y="8245"/>
                </a:cubicBezTo>
                <a:cubicBezTo>
                  <a:pt x="6968" y="8129"/>
                  <a:pt x="6968" y="8013"/>
                  <a:pt x="7084" y="7781"/>
                </a:cubicBezTo>
                <a:cubicBezTo>
                  <a:pt x="8245" y="9058"/>
                  <a:pt x="9755" y="9755"/>
                  <a:pt x="11381" y="9755"/>
                </a:cubicBezTo>
                <a:cubicBezTo>
                  <a:pt x="11497" y="9755"/>
                  <a:pt x="11613" y="9755"/>
                  <a:pt x="11729" y="9639"/>
                </a:cubicBezTo>
                <a:cubicBezTo>
                  <a:pt x="11729" y="9639"/>
                  <a:pt x="11729" y="9523"/>
                  <a:pt x="11729" y="9406"/>
                </a:cubicBezTo>
                <a:cubicBezTo>
                  <a:pt x="11729" y="9290"/>
                  <a:pt x="11729" y="9174"/>
                  <a:pt x="11729" y="8942"/>
                </a:cubicBezTo>
                <a:cubicBezTo>
                  <a:pt x="11729" y="8477"/>
                  <a:pt x="11845" y="8013"/>
                  <a:pt x="12310" y="7665"/>
                </a:cubicBezTo>
                <a:cubicBezTo>
                  <a:pt x="12658" y="7316"/>
                  <a:pt x="13006" y="7084"/>
                  <a:pt x="13587" y="7084"/>
                </a:cubicBezTo>
                <a:cubicBezTo>
                  <a:pt x="14168" y="7084"/>
                  <a:pt x="14516" y="7316"/>
                  <a:pt x="14865" y="7665"/>
                </a:cubicBezTo>
                <a:cubicBezTo>
                  <a:pt x="14981" y="7781"/>
                  <a:pt x="15097" y="7897"/>
                  <a:pt x="15213" y="7781"/>
                </a:cubicBezTo>
                <a:cubicBezTo>
                  <a:pt x="15329" y="7781"/>
                  <a:pt x="15445" y="7781"/>
                  <a:pt x="15561" y="7781"/>
                </a:cubicBezTo>
                <a:cubicBezTo>
                  <a:pt x="15561" y="7781"/>
                  <a:pt x="15445" y="7781"/>
                  <a:pt x="15445" y="7897"/>
                </a:cubicBezTo>
                <a:cubicBezTo>
                  <a:pt x="15213" y="7897"/>
                  <a:pt x="15213" y="8129"/>
                  <a:pt x="15329" y="8245"/>
                </a:cubicBezTo>
                <a:cubicBezTo>
                  <a:pt x="15329" y="8361"/>
                  <a:pt x="15445" y="8477"/>
                  <a:pt x="15677" y="8477"/>
                </a:cubicBezTo>
                <a:cubicBezTo>
                  <a:pt x="15677" y="8477"/>
                  <a:pt x="15677" y="8477"/>
                  <a:pt x="15794" y="8477"/>
                </a:cubicBezTo>
                <a:cubicBezTo>
                  <a:pt x="15677" y="8477"/>
                  <a:pt x="15677" y="8594"/>
                  <a:pt x="15561" y="8594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" name="TextBox 9"/>
          <p:cNvSpPr txBox="1"/>
          <p:nvPr/>
        </p:nvSpPr>
        <p:spPr>
          <a:xfrm>
            <a:off x="2745090" y="4523337"/>
            <a:ext cx="191192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www.twitter.com/eurecat_news</a:t>
            </a:r>
          </a:p>
        </p:txBody>
      </p:sp>
      <p:sp>
        <p:nvSpPr>
          <p:cNvPr id="133" name="TextBox 10"/>
          <p:cNvSpPr txBox="1"/>
          <p:nvPr/>
        </p:nvSpPr>
        <p:spPr>
          <a:xfrm>
            <a:off x="5020381" y="4523337"/>
            <a:ext cx="185896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www.facebook.com/Eurecatorg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B5DCE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B5DCE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B5DCE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B5DCE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B5DCE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B5DCE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B5DCE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B5DCE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2B5DCE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rgbClr val="343433"/>
          </a:solidFill>
          <a:uFillTx/>
          <a:latin typeface="+mn-lt"/>
          <a:ea typeface="+mn-ea"/>
          <a:cs typeface="+mn-cs"/>
          <a:sym typeface="Calibri"/>
        </a:defRPr>
      </a:lvl1pPr>
      <a:lvl2pPr marL="559253" marR="0" indent="-102053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–"/>
        <a:tabLst/>
        <a:defRPr sz="1000" b="0" i="0" u="none" strike="noStrike" cap="none" spc="0" baseline="0">
          <a:ln>
            <a:noFill/>
          </a:ln>
          <a:solidFill>
            <a:srgbClr val="343433"/>
          </a:solidFill>
          <a:uFillTx/>
          <a:latin typeface="+mn-lt"/>
          <a:ea typeface="+mn-ea"/>
          <a:cs typeface="+mn-cs"/>
          <a:sym typeface="Calibri"/>
        </a:defRPr>
      </a:lvl2pPr>
      <a:lvl3pPr marL="1009650" marR="0" indent="-9525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343433"/>
          </a:solidFill>
          <a:uFillTx/>
          <a:latin typeface="+mn-lt"/>
          <a:ea typeface="+mn-ea"/>
          <a:cs typeface="+mn-cs"/>
          <a:sym typeface="Calibri"/>
        </a:defRPr>
      </a:lvl3pPr>
      <a:lvl4pPr marL="1485900" marR="0" indent="-11430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–"/>
        <a:tabLst/>
        <a:defRPr sz="1000" b="0" i="0" u="none" strike="noStrike" cap="none" spc="0" baseline="0">
          <a:ln>
            <a:noFill/>
          </a:ln>
          <a:solidFill>
            <a:srgbClr val="343433"/>
          </a:solidFill>
          <a:uFillTx/>
          <a:latin typeface="+mn-lt"/>
          <a:ea typeface="+mn-ea"/>
          <a:cs typeface="+mn-cs"/>
          <a:sym typeface="Calibri"/>
        </a:defRPr>
      </a:lvl4pPr>
      <a:lvl5pPr marL="1943100" marR="0" indent="-11430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»"/>
        <a:tabLst/>
        <a:defRPr sz="1000" b="0" i="0" u="none" strike="noStrike" cap="none" spc="0" baseline="0">
          <a:ln>
            <a:noFill/>
          </a:ln>
          <a:solidFill>
            <a:srgbClr val="343433"/>
          </a:solidFill>
          <a:uFillTx/>
          <a:latin typeface="+mn-lt"/>
          <a:ea typeface="+mn-ea"/>
          <a:cs typeface="+mn-cs"/>
          <a:sym typeface="Calibri"/>
        </a:defRPr>
      </a:lvl5pPr>
      <a:lvl6pPr marL="2400300" marR="0" indent="-11430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343433"/>
          </a:solidFill>
          <a:uFillTx/>
          <a:latin typeface="+mn-lt"/>
          <a:ea typeface="+mn-ea"/>
          <a:cs typeface="+mn-cs"/>
          <a:sym typeface="Calibri"/>
        </a:defRPr>
      </a:lvl6pPr>
      <a:lvl7pPr marL="2857500" marR="0" indent="-11430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343433"/>
          </a:solidFill>
          <a:uFillTx/>
          <a:latin typeface="+mn-lt"/>
          <a:ea typeface="+mn-ea"/>
          <a:cs typeface="+mn-cs"/>
          <a:sym typeface="Calibri"/>
        </a:defRPr>
      </a:lvl7pPr>
      <a:lvl8pPr marL="3314700" marR="0" indent="-11430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343433"/>
          </a:solidFill>
          <a:uFillTx/>
          <a:latin typeface="+mn-lt"/>
          <a:ea typeface="+mn-ea"/>
          <a:cs typeface="+mn-cs"/>
          <a:sym typeface="Calibri"/>
        </a:defRPr>
      </a:lvl8pPr>
      <a:lvl9pPr marL="3771900" marR="0" indent="-114300" algn="l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1000" b="0" i="0" u="none" strike="noStrike" cap="none" spc="0" baseline="0">
          <a:ln>
            <a:noFill/>
          </a:ln>
          <a:solidFill>
            <a:srgbClr val="343433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ítulo 1"/>
          <p:cNvSpPr txBox="1">
            <a:spLocks noGrp="1"/>
          </p:cNvSpPr>
          <p:nvPr>
            <p:ph type="title"/>
          </p:nvPr>
        </p:nvSpPr>
        <p:spPr>
          <a:xfrm>
            <a:off x="630237" y="2039204"/>
            <a:ext cx="6858001" cy="3806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0623">
              <a:defRPr sz="1932"/>
            </a:lvl1pPr>
          </a:lstStyle>
          <a:p>
            <a:r>
              <a:rPr lang="es-ES" dirty="0" err="1"/>
              <a:t>Brainstorming</a:t>
            </a:r>
            <a:endParaRPr dirty="0"/>
          </a:p>
        </p:txBody>
      </p:sp>
      <p:pic>
        <p:nvPicPr>
          <p:cNvPr id="144" name="Imagen 2" descr="Imagen 2"/>
          <p:cNvPicPr>
            <a:picLocks noChangeAspect="1"/>
          </p:cNvPicPr>
          <p:nvPr/>
        </p:nvPicPr>
        <p:blipFill>
          <a:blip r:embed="rId2">
            <a:extLst/>
          </a:blip>
          <a:srcRect l="90262" t="75802" r="2639" b="4785"/>
          <a:stretch>
            <a:fillRect/>
          </a:stretch>
        </p:blipFill>
        <p:spPr>
          <a:xfrm>
            <a:off x="8197553" y="1063356"/>
            <a:ext cx="823663" cy="1266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7"/>
          <p:cNvSpPr txBox="1">
            <a:spLocks noGrp="1"/>
          </p:cNvSpPr>
          <p:nvPr>
            <p:ph type="sldNum" sz="quarter" idx="2"/>
          </p:nvPr>
        </p:nvSpPr>
        <p:spPr>
          <a:xfrm>
            <a:off x="8039100" y="144462"/>
            <a:ext cx="167709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7" name="Título 1"/>
          <p:cNvSpPr txBox="1">
            <a:spLocks noGrp="1"/>
          </p:cNvSpPr>
          <p:nvPr>
            <p:ph type="title"/>
          </p:nvPr>
        </p:nvSpPr>
        <p:spPr>
          <a:xfrm>
            <a:off x="1143000" y="2258172"/>
            <a:ext cx="6858000" cy="3806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0623">
              <a:defRPr sz="1932"/>
            </a:lvl1pPr>
          </a:lstStyle>
          <a:p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Gathering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4EF5CD-BE63-9348-B205-C17FC606F719}"/>
              </a:ext>
            </a:extLst>
          </p:cNvPr>
          <p:cNvCxnSpPr/>
          <p:nvPr/>
        </p:nvCxnSpPr>
        <p:spPr>
          <a:xfrm>
            <a:off x="2856321" y="108408"/>
            <a:ext cx="0" cy="492668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74134C-AC3B-ED4C-AAC9-5FCB3B9CC39B}"/>
              </a:ext>
            </a:extLst>
          </p:cNvPr>
          <p:cNvCxnSpPr/>
          <p:nvPr/>
        </p:nvCxnSpPr>
        <p:spPr>
          <a:xfrm>
            <a:off x="6110141" y="108408"/>
            <a:ext cx="0" cy="492668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879B7F5-6D5D-D047-BC31-ACBA081BD4C3}"/>
              </a:ext>
            </a:extLst>
          </p:cNvPr>
          <p:cNvSpPr txBox="1"/>
          <p:nvPr/>
        </p:nvSpPr>
        <p:spPr>
          <a:xfrm>
            <a:off x="952893" y="108408"/>
            <a:ext cx="165911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spc="0" normalizeH="0" baseline="0" dirty="0">
                <a:ln>
                  <a:noFill/>
                </a:ln>
                <a:solidFill>
                  <a:srgbClr val="343433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High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B9409-9401-5F42-9F39-D97A1B7B815A}"/>
              </a:ext>
            </a:extLst>
          </p:cNvPr>
          <p:cNvSpPr txBox="1"/>
          <p:nvPr/>
        </p:nvSpPr>
        <p:spPr>
          <a:xfrm>
            <a:off x="4026817" y="108408"/>
            <a:ext cx="165911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spc="0" normalizeH="0" baseline="0" dirty="0">
                <a:ln>
                  <a:noFill/>
                </a:ln>
                <a:solidFill>
                  <a:srgbClr val="343433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Medium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D604F-E47E-E147-9B4B-5A7490E258E6}"/>
              </a:ext>
            </a:extLst>
          </p:cNvPr>
          <p:cNvSpPr txBox="1"/>
          <p:nvPr/>
        </p:nvSpPr>
        <p:spPr>
          <a:xfrm>
            <a:off x="7195795" y="108408"/>
            <a:ext cx="165911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spc="0" normalizeH="0" baseline="0" dirty="0" err="1">
                <a:ln>
                  <a:noFill/>
                </a:ln>
                <a:solidFill>
                  <a:srgbClr val="343433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Low</a:t>
            </a:r>
            <a:endParaRPr kumimoji="0" lang="es-ES" sz="1800" b="0" i="0" u="none" strike="noStrike" cap="none" spc="0" normalizeH="0" baseline="0" dirty="0">
              <a:ln>
                <a:noFill/>
              </a:ln>
              <a:solidFill>
                <a:srgbClr val="343433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D94445C2-5CCA-554C-A69D-0FACD2C5CE95}"/>
              </a:ext>
            </a:extLst>
          </p:cNvPr>
          <p:cNvSpPr/>
          <p:nvPr/>
        </p:nvSpPr>
        <p:spPr>
          <a:xfrm>
            <a:off x="502567" y="1061343"/>
            <a:ext cx="1480008" cy="771344"/>
          </a:xfrm>
          <a:prstGeom prst="foldedCorne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>
                <a:solidFill>
                  <a:srgbClr val="343433"/>
                </a:solidFill>
              </a:rPr>
              <a:t>User 1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spc="0" normalizeH="0" baseline="0" dirty="0">
                <a:ln>
                  <a:noFill/>
                </a:ln>
                <a:solidFill>
                  <a:srgbClr val="343433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</a:t>
            </a:r>
            <a:r>
              <a:rPr kumimoji="0" lang="es-ES" sz="1800" b="0" i="0" u="none" strike="noStrike" cap="none" spc="0" normalizeH="0" baseline="0" dirty="0" err="1">
                <a:ln>
                  <a:noFill/>
                </a:ln>
                <a:solidFill>
                  <a:srgbClr val="343433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</a:t>
            </a:r>
            <a:r>
              <a:rPr kumimoji="0" lang="es-ES" sz="1800" b="0" i="0" u="none" strike="noStrike" cap="none" spc="0" normalizeH="0" baseline="0" dirty="0">
                <a:ln>
                  <a:noFill/>
                </a:ln>
                <a:solidFill>
                  <a:srgbClr val="343433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s-ES" sz="1800" b="0" i="0" u="none" strike="noStrike" cap="none" spc="0" normalizeH="0" baseline="0" dirty="0" err="1">
                <a:ln>
                  <a:noFill/>
                </a:ln>
                <a:solidFill>
                  <a:srgbClr val="343433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story</a:t>
            </a:r>
            <a:r>
              <a:rPr kumimoji="0" lang="es-ES" sz="1800" b="0" i="0" u="none" strike="noStrike" cap="none" spc="0" normalizeH="0" baseline="0" dirty="0">
                <a:ln>
                  <a:noFill/>
                </a:ln>
                <a:solidFill>
                  <a:srgbClr val="343433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F74F77E4-926A-D742-9E2F-D84A0A65511D}"/>
              </a:ext>
            </a:extLst>
          </p:cNvPr>
          <p:cNvSpPr/>
          <p:nvPr/>
        </p:nvSpPr>
        <p:spPr>
          <a:xfrm>
            <a:off x="514154" y="2186078"/>
            <a:ext cx="1480008" cy="771344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spc="0" normalizeH="0" baseline="0" dirty="0">
                <a:ln>
                  <a:noFill/>
                </a:ln>
                <a:solidFill>
                  <a:srgbClr val="343433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 2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spc="0" normalizeH="0" baseline="0" dirty="0">
                <a:ln>
                  <a:noFill/>
                </a:ln>
                <a:solidFill>
                  <a:srgbClr val="343433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</a:t>
            </a:r>
            <a:r>
              <a:rPr kumimoji="0" lang="es-ES" sz="1800" b="0" i="0" u="none" strike="noStrike" cap="none" spc="0" normalizeH="0" baseline="0" dirty="0" err="1">
                <a:ln>
                  <a:noFill/>
                </a:ln>
                <a:solidFill>
                  <a:srgbClr val="343433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</a:t>
            </a:r>
            <a:r>
              <a:rPr kumimoji="0" lang="es-ES" sz="1800" b="0" i="0" u="none" strike="noStrike" cap="none" spc="0" normalizeH="0" baseline="0" dirty="0">
                <a:ln>
                  <a:noFill/>
                </a:ln>
                <a:solidFill>
                  <a:srgbClr val="343433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s-ES" sz="1800" b="0" i="0" u="none" strike="noStrike" cap="none" spc="0" normalizeH="0" baseline="0" dirty="0" err="1">
                <a:ln>
                  <a:noFill/>
                </a:ln>
                <a:solidFill>
                  <a:srgbClr val="343433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story</a:t>
            </a:r>
            <a:r>
              <a:rPr kumimoji="0" lang="es-ES" sz="1800" b="0" i="0" u="none" strike="noStrike" cap="none" spc="0" normalizeH="0" baseline="0" dirty="0">
                <a:ln>
                  <a:noFill/>
                </a:ln>
                <a:solidFill>
                  <a:srgbClr val="343433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4EDE43FF-D5C0-7F42-9E54-AA9CDF61A827}"/>
              </a:ext>
            </a:extLst>
          </p:cNvPr>
          <p:cNvSpPr/>
          <p:nvPr/>
        </p:nvSpPr>
        <p:spPr>
          <a:xfrm>
            <a:off x="502567" y="3310813"/>
            <a:ext cx="1480008" cy="771344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>
                <a:solidFill>
                  <a:srgbClr val="343433"/>
                </a:solidFill>
              </a:rPr>
              <a:t>User 3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spc="0" normalizeH="0" baseline="0" dirty="0">
                <a:ln>
                  <a:noFill/>
                </a:ln>
                <a:solidFill>
                  <a:srgbClr val="343433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</a:t>
            </a:r>
            <a:r>
              <a:rPr kumimoji="0" lang="es-ES" sz="1800" b="0" i="0" u="none" strike="noStrike" cap="none" spc="0" normalizeH="0" baseline="0" dirty="0" err="1">
                <a:ln>
                  <a:noFill/>
                </a:ln>
                <a:solidFill>
                  <a:srgbClr val="343433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</a:t>
            </a:r>
            <a:r>
              <a:rPr kumimoji="0" lang="es-ES" sz="1800" b="0" i="0" u="none" strike="noStrike" cap="none" spc="0" normalizeH="0" baseline="0" dirty="0">
                <a:ln>
                  <a:noFill/>
                </a:ln>
                <a:solidFill>
                  <a:srgbClr val="343433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s-ES" sz="1800" b="0" i="0" u="none" strike="noStrike" cap="none" spc="0" normalizeH="0" baseline="0" dirty="0" err="1">
                <a:ln>
                  <a:noFill/>
                </a:ln>
                <a:solidFill>
                  <a:srgbClr val="343433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story</a:t>
            </a:r>
            <a:r>
              <a:rPr kumimoji="0" lang="es-ES" sz="1800" b="0" i="0" u="none" strike="noStrike" cap="none" spc="0" normalizeH="0" baseline="0" dirty="0">
                <a:ln>
                  <a:noFill/>
                </a:ln>
                <a:solidFill>
                  <a:srgbClr val="343433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56618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rcRect l="90262" t="75802" r="2639" b="4785"/>
          <a:stretch>
            <a:fillRect/>
          </a:stretch>
        </p:blipFill>
        <p:spPr>
          <a:xfrm>
            <a:off x="8197553" y="1063356"/>
            <a:ext cx="823663" cy="1266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Eurecat base">
  <a:themeElements>
    <a:clrScheme name="Eurecat base">
      <a:dk1>
        <a:srgbClr val="343433"/>
      </a:dk1>
      <a:lt1>
        <a:srgbClr val="FFFFFF"/>
      </a:lt1>
      <a:dk2>
        <a:srgbClr val="A7A7A7"/>
      </a:dk2>
      <a:lt2>
        <a:srgbClr val="535353"/>
      </a:lt2>
      <a:accent1>
        <a:srgbClr val="B35099"/>
      </a:accent1>
      <a:accent2>
        <a:srgbClr val="767776"/>
      </a:accent2>
      <a:accent3>
        <a:srgbClr val="562A79"/>
      </a:accent3>
      <a:accent4>
        <a:srgbClr val="3D68A3"/>
      </a:accent4>
      <a:accent5>
        <a:srgbClr val="B25099"/>
      </a:accent5>
      <a:accent6>
        <a:srgbClr val="424342"/>
      </a:accent6>
      <a:hlink>
        <a:srgbClr val="0000FF"/>
      </a:hlink>
      <a:folHlink>
        <a:srgbClr val="FF00FF"/>
      </a:folHlink>
    </a:clrScheme>
    <a:fontScheme name="Eurecat bas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Eurecat b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43433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43433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Eurecat base">
  <a:themeElements>
    <a:clrScheme name="Eurecat bas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35099"/>
      </a:accent1>
      <a:accent2>
        <a:srgbClr val="767776"/>
      </a:accent2>
      <a:accent3>
        <a:srgbClr val="562A79"/>
      </a:accent3>
      <a:accent4>
        <a:srgbClr val="3D68A3"/>
      </a:accent4>
      <a:accent5>
        <a:srgbClr val="B25099"/>
      </a:accent5>
      <a:accent6>
        <a:srgbClr val="424342"/>
      </a:accent6>
      <a:hlink>
        <a:srgbClr val="0000FF"/>
      </a:hlink>
      <a:folHlink>
        <a:srgbClr val="FF00FF"/>
      </a:folHlink>
    </a:clrScheme>
    <a:fontScheme name="Eurecat bas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Eurecat b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43433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43433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Macintosh PowerPoint</Application>
  <PresentationFormat>On-screen Show (16:9)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</vt:lpstr>
      <vt:lpstr>Verdana</vt:lpstr>
      <vt:lpstr>Eurecat base</vt:lpstr>
      <vt:lpstr>Brainstorming</vt:lpstr>
      <vt:lpstr>Focus Group Requirements Gathering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Distribution</dc:title>
  <cp:lastModifiedBy>Aitor Corchero Rodriguez</cp:lastModifiedBy>
  <cp:revision>2</cp:revision>
  <dcterms:modified xsi:type="dcterms:W3CDTF">2018-10-13T14:40:57Z</dcterms:modified>
</cp:coreProperties>
</file>