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4873" y="0"/>
            <a:ext cx="7176135" cy="885634"/>
          </a:xfrm>
        </p:spPr>
        <p:txBody>
          <a:bodyPr/>
          <a:lstStyle/>
          <a:p>
            <a:r>
              <a:rPr lang="en-US" dirty="0" smtClean="0"/>
              <a:t>Project Architecture</a:t>
            </a:r>
            <a:endParaRPr lang="en-US" dirty="0"/>
          </a:p>
        </p:txBody>
      </p:sp>
      <p:pic>
        <p:nvPicPr>
          <p:cNvPr id="1036" name="Picture 12" descr="Image result for Angula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67" y="2244599"/>
            <a:ext cx="2057273" cy="218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0800000" flipH="1" flipV="1">
            <a:off x="-62102" y="4275480"/>
            <a:ext cx="323697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 End App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46120" y="2701799"/>
            <a:ext cx="2798064" cy="181473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SkyBook</a:t>
            </a:r>
            <a:r>
              <a:rPr lang="en-US" sz="2800" dirty="0" smtClean="0"/>
              <a:t> Front End </a:t>
            </a:r>
          </a:p>
          <a:p>
            <a:pPr algn="ctr"/>
            <a:r>
              <a:rPr lang="en-US" sz="2800" dirty="0" err="1" smtClean="0"/>
              <a:t>Microservice</a:t>
            </a:r>
            <a:endParaRPr lang="en-US" sz="2800" dirty="0"/>
          </a:p>
        </p:txBody>
      </p:sp>
      <p:sp>
        <p:nvSpPr>
          <p:cNvPr id="11" name="Right Arrow 10"/>
          <p:cNvSpPr/>
          <p:nvPr/>
        </p:nvSpPr>
        <p:spPr>
          <a:xfrm>
            <a:off x="2295144" y="3282696"/>
            <a:ext cx="950976" cy="42976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175754" y="1056024"/>
            <a:ext cx="2404872" cy="566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/ Signup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178040" y="1897693"/>
            <a:ext cx="2404872" cy="566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Flight Service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175754" y="4516534"/>
            <a:ext cx="2404872" cy="566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Service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178040" y="3604659"/>
            <a:ext cx="2404872" cy="566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/ View Service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178040" y="2772801"/>
            <a:ext cx="2404872" cy="566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Booking Service</a:t>
            </a:r>
            <a:endParaRPr lang="en-US" dirty="0"/>
          </a:p>
        </p:txBody>
      </p:sp>
      <p:sp>
        <p:nvSpPr>
          <p:cNvPr id="14" name="Can 13"/>
          <p:cNvSpPr/>
          <p:nvPr/>
        </p:nvSpPr>
        <p:spPr>
          <a:xfrm>
            <a:off x="10058400" y="885634"/>
            <a:ext cx="1517904" cy="76943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DB-1(User)</a:t>
            </a:r>
            <a:endParaRPr lang="en-US" dirty="0"/>
          </a:p>
        </p:txBody>
      </p:sp>
      <p:sp>
        <p:nvSpPr>
          <p:cNvPr id="22" name="Can 21"/>
          <p:cNvSpPr/>
          <p:nvPr/>
        </p:nvSpPr>
        <p:spPr>
          <a:xfrm>
            <a:off x="10058400" y="1844382"/>
            <a:ext cx="1517904" cy="76943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DB-2(Flight)</a:t>
            </a:r>
            <a:endParaRPr lang="en-US" dirty="0"/>
          </a:p>
        </p:txBody>
      </p:sp>
      <p:sp>
        <p:nvSpPr>
          <p:cNvPr id="23" name="Can 22"/>
          <p:cNvSpPr/>
          <p:nvPr/>
        </p:nvSpPr>
        <p:spPr>
          <a:xfrm>
            <a:off x="10058400" y="2952544"/>
            <a:ext cx="1517904" cy="76943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DB-3(Reservation)</a:t>
            </a:r>
            <a:endParaRPr lang="en-US" dirty="0"/>
          </a:p>
        </p:txBody>
      </p:sp>
      <p:sp>
        <p:nvSpPr>
          <p:cNvPr id="24" name="Can 23"/>
          <p:cNvSpPr/>
          <p:nvPr/>
        </p:nvSpPr>
        <p:spPr>
          <a:xfrm>
            <a:off x="10131552" y="4265734"/>
            <a:ext cx="1517904" cy="76943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DB-4(Transaction)</a:t>
            </a:r>
            <a:endParaRPr lang="en-US" dirty="0"/>
          </a:p>
        </p:txBody>
      </p:sp>
      <p:cxnSp>
        <p:nvCxnSpPr>
          <p:cNvPr id="25" name="Straight Connector 24"/>
          <p:cNvCxnSpPr>
            <a:stCxn id="12" idx="3"/>
            <a:endCxn id="14" idx="2"/>
          </p:cNvCxnSpPr>
          <p:nvPr/>
        </p:nvCxnSpPr>
        <p:spPr>
          <a:xfrm flipV="1">
            <a:off x="9580626" y="1270349"/>
            <a:ext cx="477774" cy="69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3"/>
            <a:endCxn id="22" idx="2"/>
          </p:cNvCxnSpPr>
          <p:nvPr/>
        </p:nvCxnSpPr>
        <p:spPr>
          <a:xfrm>
            <a:off x="9582912" y="2181157"/>
            <a:ext cx="475488" cy="47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3"/>
            <a:endCxn id="23" idx="2"/>
          </p:cNvCxnSpPr>
          <p:nvPr/>
        </p:nvCxnSpPr>
        <p:spPr>
          <a:xfrm>
            <a:off x="9582912" y="3056265"/>
            <a:ext cx="475488" cy="280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7" idx="3"/>
            <a:endCxn id="23" idx="2"/>
          </p:cNvCxnSpPr>
          <p:nvPr/>
        </p:nvCxnSpPr>
        <p:spPr>
          <a:xfrm flipV="1">
            <a:off x="9582912" y="3337259"/>
            <a:ext cx="475488" cy="550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Straight Connector 1024"/>
          <p:cNvCxnSpPr>
            <a:stCxn id="16" idx="3"/>
            <a:endCxn id="24" idx="2"/>
          </p:cNvCxnSpPr>
          <p:nvPr/>
        </p:nvCxnSpPr>
        <p:spPr>
          <a:xfrm flipV="1">
            <a:off x="9580626" y="4650449"/>
            <a:ext cx="550926" cy="149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12" idx="1"/>
            <a:endCxn id="10" idx="3"/>
          </p:cNvCxnSpPr>
          <p:nvPr/>
        </p:nvCxnSpPr>
        <p:spPr>
          <a:xfrm flipH="1">
            <a:off x="6044184" y="1339488"/>
            <a:ext cx="1131570" cy="2269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0" name="Straight Connector 1029"/>
          <p:cNvCxnSpPr>
            <a:stCxn id="15" idx="1"/>
            <a:endCxn id="10" idx="3"/>
          </p:cNvCxnSpPr>
          <p:nvPr/>
        </p:nvCxnSpPr>
        <p:spPr>
          <a:xfrm flipH="1">
            <a:off x="6044184" y="2181157"/>
            <a:ext cx="1133856" cy="14280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2" name="Straight Connector 1031"/>
          <p:cNvCxnSpPr>
            <a:stCxn id="20" idx="1"/>
            <a:endCxn id="10" idx="3"/>
          </p:cNvCxnSpPr>
          <p:nvPr/>
        </p:nvCxnSpPr>
        <p:spPr>
          <a:xfrm flipH="1">
            <a:off x="6044184" y="3056265"/>
            <a:ext cx="1133856" cy="5529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/>
          <p:cNvCxnSpPr>
            <a:stCxn id="17" idx="1"/>
            <a:endCxn id="10" idx="3"/>
          </p:cNvCxnSpPr>
          <p:nvPr/>
        </p:nvCxnSpPr>
        <p:spPr>
          <a:xfrm flipH="1" flipV="1">
            <a:off x="6044184" y="3609167"/>
            <a:ext cx="1133856" cy="2789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7" name="Straight Connector 1036"/>
          <p:cNvCxnSpPr>
            <a:stCxn id="16" idx="1"/>
            <a:endCxn id="10" idx="3"/>
          </p:cNvCxnSpPr>
          <p:nvPr/>
        </p:nvCxnSpPr>
        <p:spPr>
          <a:xfrm flipH="1" flipV="1">
            <a:off x="6044184" y="3609167"/>
            <a:ext cx="1131570" cy="11908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8" name="TextBox 1037"/>
          <p:cNvSpPr txBox="1"/>
          <p:nvPr/>
        </p:nvSpPr>
        <p:spPr>
          <a:xfrm>
            <a:off x="5685949" y="1989099"/>
            <a:ext cx="1367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API </a:t>
            </a:r>
          </a:p>
          <a:p>
            <a:r>
              <a:rPr lang="en-US" dirty="0" smtClean="0"/>
              <a:t>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59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</TotalTime>
  <Words>33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Project Architecture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Architecture</dc:title>
  <dc:creator>Chandra, Agnibha</dc:creator>
  <cp:lastModifiedBy>Chandra, Agnibha</cp:lastModifiedBy>
  <cp:revision>2</cp:revision>
  <dcterms:created xsi:type="dcterms:W3CDTF">2020-01-28T06:38:59Z</dcterms:created>
  <dcterms:modified xsi:type="dcterms:W3CDTF">2020-01-28T06:52:54Z</dcterms:modified>
</cp:coreProperties>
</file>