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Gesture Keyboard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0">
                <a:solidFill>
                  <a:srgbClr val="282828"/>
                </a:solidFill>
              </a:rPr>
              <a:t>An AI-Powered Real-Time Gesture Recognition System</a:t>
            </a:r>
            <a:endParaRPr sz="2000" b="0">
              <a:solidFill>
                <a:srgbClr val="282828"/>
              </a:solidFill>
            </a:endParaRPr>
          </a:p>
          <a:p>
            <a:r>
              <a:rPr sz="2000" b="0">
                <a:solidFill>
                  <a:srgbClr val="282828"/>
                </a:solidFill>
              </a:rPr>
              <a:t>Presented by: Sehajveer Singh &amp; Udai Batta</a:t>
            </a:r>
            <a:endParaRPr sz="2000" b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This project implements a fast, low-cost, and accurate hand gesture recognition system to emulate arrow key inputs in real-time. Using just a webcam and Python, it uses MediaPipe and OpenCV for gesture interpretation, while ctypes triggers system-level key presses. The system is ideal for gaming, accessibility, and touchless interfaces.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✔ Achieve over 95% gesture recognition accuracy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✔ Enable real-time directional key control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✔ Ensure latency below 150ms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✔ Provide seamless compatibility with games, slideshows, browsers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✔ Minimize hardware dependencies — only a webcam required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65" y="2038985"/>
            <a:ext cx="5356860" cy="4526280"/>
          </a:xfrm>
        </p:spPr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📸 Webcam Input → 🤖 MediaPipe Hand Detection → 🧠 Gesture Logic → ⌨️ Key Simulation</a:t>
            </a:r>
            <a:endParaRPr sz="2000" b="0">
              <a:solidFill>
                <a:srgbClr val="000000"/>
              </a:solidFill>
            </a:endParaRPr>
          </a:p>
          <a:p>
            <a:endParaRPr sz="2000"/>
          </a:p>
          <a:p>
            <a:r>
              <a:rPr sz="2000" b="0">
                <a:solidFill>
                  <a:srgbClr val="000000"/>
                </a:solidFill>
              </a:rPr>
              <a:t>Each frame is processed to detect hand landmarks, translated into binary finger states and mapped to keys using ctypes for OS-level simulation.</a:t>
            </a:r>
            <a:endParaRPr sz="2000" b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840" y="1481455"/>
            <a:ext cx="2473960" cy="5083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🧪 Python 3.x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🧠 MediaPipe – Hand tracking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🎥 OpenCV – Frame processing + UI overlay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🧰 ctypes – Native Windows key simulation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💻 Standard laptop webcam (no extra hardware)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📈 Frame Rate: 18–25 FPS (average)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⚡ Latency: &lt;150ms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🎯 Gesture Accuracy: &gt;95%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🧠 Cooldown logic reduces false positives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🎮 Works on games, media players, browsers, etc.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Detected Gesture (Right)</a:t>
            </a:r>
          </a:p>
        </p:txBody>
      </p:sp>
      <p:pic>
        <p:nvPicPr>
          <p:cNvPr id="3" name="Picture 2" descr="node_posi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371600"/>
            <a:ext cx="847661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💡 Accessibility Tools: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Control interfaces without physical input — ideal for users with limited mobility.</a:t>
            </a:r>
            <a:endParaRPr sz="2000" b="0">
              <a:solidFill>
                <a:srgbClr val="000000"/>
              </a:solidFill>
            </a:endParaRPr>
          </a:p>
          <a:p>
            <a:endParaRPr sz="2000"/>
          </a:p>
          <a:p>
            <a:r>
              <a:rPr sz="2000" b="0">
                <a:solidFill>
                  <a:srgbClr val="000000"/>
                </a:solidFill>
              </a:rPr>
              <a:t>🎮 Gaming &amp; Media: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Hands-free control in racing, maze, or rhythm games — adds an immersive experience.</a:t>
            </a:r>
            <a:endParaRPr sz="2000" b="0">
              <a:solidFill>
                <a:srgbClr val="000000"/>
              </a:solidFill>
            </a:endParaRPr>
          </a:p>
          <a:p>
            <a:endParaRPr sz="2000"/>
          </a:p>
          <a:p>
            <a:r>
              <a:rPr sz="2000" b="0">
                <a:solidFill>
                  <a:srgbClr val="000000"/>
                </a:solidFill>
              </a:rPr>
              <a:t>🧼 Sterile Environments: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Hospitals or clean rooms where touchless control is essential.</a:t>
            </a:r>
            <a:endParaRPr sz="2000" b="0">
              <a:solidFill>
                <a:srgbClr val="000000"/>
              </a:solidFill>
            </a:endParaRPr>
          </a:p>
          <a:p>
            <a:endParaRPr sz="2000"/>
          </a:p>
          <a:p>
            <a:r>
              <a:rPr sz="2000" b="0">
                <a:solidFill>
                  <a:srgbClr val="000000"/>
                </a:solidFill>
              </a:rPr>
              <a:t>📽️ Presentation Control: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Use gestures to switch slides or interact in workshops and classrooms without needing a clicker.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0000"/>
                </a:solidFill>
              </a:rPr>
              <a:t>✅ A gesture-based interface was built using Python + webcam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✅ Achieved real-time response with no special hardware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🔮 Future Ideas: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• Dynamic gestures like swipes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• Multi-hand support</a:t>
            </a:r>
            <a:endParaRPr sz="2000" b="0">
              <a:solidFill>
                <a:srgbClr val="000000"/>
              </a:solidFill>
            </a:endParaRPr>
          </a:p>
          <a:p>
            <a:r>
              <a:rPr sz="2000" b="0">
                <a:solidFill>
                  <a:srgbClr val="000000"/>
                </a:solidFill>
              </a:rPr>
              <a:t>• Integration with voice/gaze tracking</a:t>
            </a:r>
            <a:endParaRPr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WPS Presentation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Gesture Keyboard Controller</vt:lpstr>
      <vt:lpstr>Abstract</vt:lpstr>
      <vt:lpstr>Project Objectives</vt:lpstr>
      <vt:lpstr>System Architecture</vt:lpstr>
      <vt:lpstr>Tech Stack &amp; Tools</vt:lpstr>
      <vt:lpstr>Results &amp; Performance</vt:lpstr>
      <vt:lpstr>Sample Detected Gesture (Right)</vt:lpstr>
      <vt:lpstr>🌍 Real-World Use Cases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Booom Boxx</cp:lastModifiedBy>
  <cp:revision>2</cp:revision>
  <dcterms:created xsi:type="dcterms:W3CDTF">2013-01-27T09:14:00Z</dcterms:created>
  <dcterms:modified xsi:type="dcterms:W3CDTF">2025-06-15T17:26:10Z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8BD69349286C4861949023F7AF99EAAD_12</vt:lpwstr>
  </property>
  <property fmtid="{D5CDD505-2E9C-101B-9397-08002B2CF9AE}" pid="3" name="KSOProductBuildVer">
    <vt:lpwstr>1033-12.2.0.21179</vt:lpwstr>
  </property>
</Properties>
</file>