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CA9"/>
    <a:srgbClr val="099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/>
    <p:restoredTop sz="94690"/>
  </p:normalViewPr>
  <p:slideViewPr>
    <p:cSldViewPr snapToGrid="0">
      <p:cViewPr>
        <p:scale>
          <a:sx n="80" d="100"/>
          <a:sy n="80" d="100"/>
        </p:scale>
        <p:origin x="648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esh Bhattacharjee" userId="16a219fc-4d2f-4191-9295-7ef0f95f2466" providerId="ADAL" clId="{C7D26885-6D15-44FD-9C23-7E0AA33A6A7D}"/>
    <pc:docChg chg="custSel addSld delSld modSld modMainMaster">
      <pc:chgData name="Somesh Bhattacharjee" userId="16a219fc-4d2f-4191-9295-7ef0f95f2466" providerId="ADAL" clId="{C7D26885-6D15-44FD-9C23-7E0AA33A6A7D}" dt="2017-09-20T06:18:38.622" v="294"/>
      <pc:docMkLst>
        <pc:docMk/>
      </pc:docMkLst>
      <pc:sldChg chg="del">
        <pc:chgData name="Somesh Bhattacharjee" userId="16a219fc-4d2f-4191-9295-7ef0f95f2466" providerId="ADAL" clId="{C7D26885-6D15-44FD-9C23-7E0AA33A6A7D}" dt="2017-09-20T06:11:04.113" v="133" actId="2696"/>
        <pc:sldMkLst>
          <pc:docMk/>
          <pc:sldMk cId="961931904" sldId="257"/>
        </pc:sldMkLst>
      </pc:sldChg>
      <pc:sldChg chg="addSp delSp modSp add setBg">
        <pc:chgData name="Somesh Bhattacharjee" userId="16a219fc-4d2f-4191-9295-7ef0f95f2466" providerId="ADAL" clId="{C7D26885-6D15-44FD-9C23-7E0AA33A6A7D}" dt="2017-09-20T06:18:38.622" v="294"/>
        <pc:sldMkLst>
          <pc:docMk/>
          <pc:sldMk cId="3704052417" sldId="257"/>
        </pc:sldMkLst>
        <pc:spChg chg="mod">
          <ac:chgData name="Somesh Bhattacharjee" userId="16a219fc-4d2f-4191-9295-7ef0f95f2466" providerId="ADAL" clId="{C7D26885-6D15-44FD-9C23-7E0AA33A6A7D}" dt="2017-09-20T06:12:12.458" v="148" actId="20577"/>
          <ac:spMkLst>
            <pc:docMk/>
            <pc:sldMk cId="3704052417" sldId="257"/>
            <ac:spMk id="2" creationId="{FA3F5D86-9BC0-4A3F-8C7B-DA64DC867E09}"/>
          </ac:spMkLst>
        </pc:spChg>
        <pc:spChg chg="del">
          <ac:chgData name="Somesh Bhattacharjee" userId="16a219fc-4d2f-4191-9295-7ef0f95f2466" providerId="ADAL" clId="{C7D26885-6D15-44FD-9C23-7E0AA33A6A7D}" dt="2017-09-20T06:12:06.420" v="136"/>
          <ac:spMkLst>
            <pc:docMk/>
            <pc:sldMk cId="3704052417" sldId="257"/>
            <ac:spMk id="3" creationId="{E67E0945-73B3-454D-AE0A-16FAEBD51B39}"/>
          </ac:spMkLst>
        </pc:spChg>
        <pc:picChg chg="add mod">
          <ac:chgData name="Somesh Bhattacharjee" userId="16a219fc-4d2f-4191-9295-7ef0f95f2466" providerId="ADAL" clId="{C7D26885-6D15-44FD-9C23-7E0AA33A6A7D}" dt="2017-09-20T06:17:36.263" v="240" actId="1036"/>
          <ac:picMkLst>
            <pc:docMk/>
            <pc:sldMk cId="3704052417" sldId="257"/>
            <ac:picMk id="5" creationId="{93C2A898-01B7-4D96-9692-DD9AA2056B48}"/>
          </ac:picMkLst>
        </pc:picChg>
        <pc:picChg chg="add mod">
          <ac:chgData name="Somesh Bhattacharjee" userId="16a219fc-4d2f-4191-9295-7ef0f95f2466" providerId="ADAL" clId="{C7D26885-6D15-44FD-9C23-7E0AA33A6A7D}" dt="2017-09-20T06:17:07.763" v="209" actId="14100"/>
          <ac:picMkLst>
            <pc:docMk/>
            <pc:sldMk cId="3704052417" sldId="257"/>
            <ac:picMk id="7" creationId="{8AD24193-59B2-4276-A15B-91641B4B5739}"/>
          </ac:picMkLst>
        </pc:picChg>
        <pc:picChg chg="add mod">
          <ac:chgData name="Somesh Bhattacharjee" userId="16a219fc-4d2f-4191-9295-7ef0f95f2466" providerId="ADAL" clId="{C7D26885-6D15-44FD-9C23-7E0AA33A6A7D}" dt="2017-09-20T06:13:29.057" v="189" actId="1076"/>
          <ac:picMkLst>
            <pc:docMk/>
            <pc:sldMk cId="3704052417" sldId="257"/>
            <ac:picMk id="9" creationId="{C0AB7C75-A4BA-408A-8545-0D84514DEA12}"/>
          </ac:picMkLst>
        </pc:picChg>
      </pc:sldChg>
      <pc:sldChg chg="add del">
        <pc:chgData name="Somesh Bhattacharjee" userId="16a219fc-4d2f-4191-9295-7ef0f95f2466" providerId="ADAL" clId="{C7D26885-6D15-44FD-9C23-7E0AA33A6A7D}" dt="2017-09-20T06:00:33.270" v="112" actId="2696"/>
        <pc:sldMkLst>
          <pc:docMk/>
          <pc:sldMk cId="624792229" sldId="258"/>
        </pc:sldMkLst>
      </pc:sldChg>
      <pc:sldChg chg="add">
        <pc:chgData name="Somesh Bhattacharjee" userId="16a219fc-4d2f-4191-9295-7ef0f95f2466" providerId="ADAL" clId="{C7D26885-6D15-44FD-9C23-7E0AA33A6A7D}" dt="2017-09-20T06:14:02.691" v="190"/>
        <pc:sldMkLst>
          <pc:docMk/>
          <pc:sldMk cId="1062589930" sldId="258"/>
        </pc:sldMkLst>
      </pc:sldChg>
      <pc:sldChg chg="add del">
        <pc:chgData name="Somesh Bhattacharjee" userId="16a219fc-4d2f-4191-9295-7ef0f95f2466" providerId="ADAL" clId="{C7D26885-6D15-44FD-9C23-7E0AA33A6A7D}" dt="2017-09-20T06:03:24.526" v="129" actId="2696"/>
        <pc:sldMkLst>
          <pc:docMk/>
          <pc:sldMk cId="2093154710" sldId="258"/>
        </pc:sldMkLst>
      </pc:sldChg>
      <pc:sldChg chg="del">
        <pc:chgData name="Somesh Bhattacharjee" userId="16a219fc-4d2f-4191-9295-7ef0f95f2466" providerId="ADAL" clId="{C7D26885-6D15-44FD-9C23-7E0AA33A6A7D}" dt="2017-09-20T05:52:20.929" v="44" actId="2696"/>
        <pc:sldMkLst>
          <pc:docMk/>
          <pc:sldMk cId="2743005586" sldId="258"/>
        </pc:sldMkLst>
      </pc:sldChg>
      <pc:sldChg chg="del">
        <pc:chgData name="Somesh Bhattacharjee" userId="16a219fc-4d2f-4191-9295-7ef0f95f2466" providerId="ADAL" clId="{C7D26885-6D15-44FD-9C23-7E0AA33A6A7D}" dt="2017-09-20T05:52:21.537" v="45" actId="2696"/>
        <pc:sldMkLst>
          <pc:docMk/>
          <pc:sldMk cId="1852029466" sldId="259"/>
        </pc:sldMkLst>
      </pc:sldChg>
      <pc:sldChg chg="addSp delSp modSp add mod setBg setClrOvrMap">
        <pc:chgData name="Somesh Bhattacharjee" userId="16a219fc-4d2f-4191-9295-7ef0f95f2466" providerId="ADAL" clId="{C7D26885-6D15-44FD-9C23-7E0AA33A6A7D}" dt="2017-09-20T06:14:49.957" v="202" actId="26606"/>
        <pc:sldMkLst>
          <pc:docMk/>
          <pc:sldMk cId="2027569837" sldId="259"/>
        </pc:sldMkLst>
        <pc:spChg chg="mod">
          <ac:chgData name="Somesh Bhattacharjee" userId="16a219fc-4d2f-4191-9295-7ef0f95f2466" providerId="ADAL" clId="{C7D26885-6D15-44FD-9C23-7E0AA33A6A7D}" dt="2017-09-20T06:14:49.957" v="202" actId="26606"/>
          <ac:spMkLst>
            <pc:docMk/>
            <pc:sldMk cId="2027569837" sldId="259"/>
            <ac:spMk id="2" creationId="{5EEF1B47-AB92-4521-B6C0-2D1D42FA2C5E}"/>
          </ac:spMkLst>
        </pc:spChg>
        <pc:spChg chg="del">
          <ac:chgData name="Somesh Bhattacharjee" userId="16a219fc-4d2f-4191-9295-7ef0f95f2466" providerId="ADAL" clId="{C7D26885-6D15-44FD-9C23-7E0AA33A6A7D}" dt="2017-09-20T06:14:49.957" v="202" actId="26606"/>
          <ac:spMkLst>
            <pc:docMk/>
            <pc:sldMk cId="2027569837" sldId="259"/>
            <ac:spMk id="3" creationId="{67F623AA-CD00-43D4-A729-DDA674185C52}"/>
          </ac:spMkLst>
        </pc:spChg>
        <pc:spChg chg="add">
          <ac:chgData name="Somesh Bhattacharjee" userId="16a219fc-4d2f-4191-9295-7ef0f95f2466" providerId="ADAL" clId="{C7D26885-6D15-44FD-9C23-7E0AA33A6A7D}" dt="2017-09-20T06:14:49.957" v="202" actId="26606"/>
          <ac:spMkLst>
            <pc:docMk/>
            <pc:sldMk cId="2027569837" sldId="259"/>
            <ac:spMk id="8" creationId="{00000000-0000-0000-0000-000000000000}"/>
          </ac:spMkLst>
        </pc:spChg>
        <pc:spChg chg="add">
          <ac:chgData name="Somesh Bhattacharjee" userId="16a219fc-4d2f-4191-9295-7ef0f95f2466" providerId="ADAL" clId="{C7D26885-6D15-44FD-9C23-7E0AA33A6A7D}" dt="2017-09-20T06:14:49.957" v="202" actId="26606"/>
          <ac:spMkLst>
            <pc:docMk/>
            <pc:sldMk cId="2027569837" sldId="259"/>
            <ac:spMk id="10" creationId="{2A8AA5BC-4F7A-4226-8F99-6D824B226A97}"/>
          </ac:spMkLst>
        </pc:spChg>
        <pc:spChg chg="add">
          <ac:chgData name="Somesh Bhattacharjee" userId="16a219fc-4d2f-4191-9295-7ef0f95f2466" providerId="ADAL" clId="{C7D26885-6D15-44FD-9C23-7E0AA33A6A7D}" dt="2017-09-20T06:14:49.957" v="202" actId="26606"/>
          <ac:spMkLst>
            <pc:docMk/>
            <pc:sldMk cId="2027569837" sldId="259"/>
            <ac:spMk id="12" creationId="{3E5445C6-DD42-4979-86FF-03730E8C6DB0}"/>
          </ac:spMkLst>
        </pc:spChg>
        <pc:cxnChg chg="add">
          <ac:chgData name="Somesh Bhattacharjee" userId="16a219fc-4d2f-4191-9295-7ef0f95f2466" providerId="ADAL" clId="{C7D26885-6D15-44FD-9C23-7E0AA33A6A7D}" dt="2017-09-20T06:14:49.957" v="202" actId="26606"/>
          <ac:cxnSpMkLst>
            <pc:docMk/>
            <pc:sldMk cId="2027569837" sldId="259"/>
            <ac:cxnSpMk id="14" creationId="{45000665-DFC7-417E-8FD7-516A0F15C975}"/>
          </ac:cxnSpMkLst>
        </pc:cxnChg>
      </pc:sldChg>
      <pc:sldChg chg="add del">
        <pc:chgData name="Somesh Bhattacharjee" userId="16a219fc-4d2f-4191-9295-7ef0f95f2466" providerId="ADAL" clId="{C7D26885-6D15-44FD-9C23-7E0AA33A6A7D}" dt="2017-09-20T06:00:34.274" v="113" actId="2696"/>
        <pc:sldMkLst>
          <pc:docMk/>
          <pc:sldMk cId="3126399960" sldId="259"/>
        </pc:sldMkLst>
      </pc:sldChg>
      <pc:sldChg chg="add del setBg">
        <pc:chgData name="Somesh Bhattacharjee" userId="16a219fc-4d2f-4191-9295-7ef0f95f2466" providerId="ADAL" clId="{C7D26885-6D15-44FD-9C23-7E0AA33A6A7D}" dt="2017-09-20T06:11:05.109" v="134" actId="2696"/>
        <pc:sldMkLst>
          <pc:docMk/>
          <pc:sldMk cId="3457410573" sldId="259"/>
        </pc:sldMkLst>
      </pc:sldChg>
      <pc:sldChg chg="del">
        <pc:chgData name="Somesh Bhattacharjee" userId="16a219fc-4d2f-4191-9295-7ef0f95f2466" providerId="ADAL" clId="{C7D26885-6D15-44FD-9C23-7E0AA33A6A7D}" dt="2017-09-20T05:52:22.352" v="46" actId="2696"/>
        <pc:sldMkLst>
          <pc:docMk/>
          <pc:sldMk cId="180919654" sldId="260"/>
        </pc:sldMkLst>
      </pc:sldChg>
      <pc:sldChg chg="del setBg">
        <pc:chgData name="Somesh Bhattacharjee" userId="16a219fc-4d2f-4191-9295-7ef0f95f2466" providerId="ADAL" clId="{C7D26885-6D15-44FD-9C23-7E0AA33A6A7D}" dt="2017-09-20T05:58:35.824" v="48" actId="2696"/>
        <pc:sldMkLst>
          <pc:docMk/>
          <pc:sldMk cId="4150255630" sldId="261"/>
        </pc:sldMkLst>
      </pc:sldChg>
      <pc:sldChg chg="delSp modSp add del setBg">
        <pc:chgData name="Somesh Bhattacharjee" userId="16a219fc-4d2f-4191-9295-7ef0f95f2466" providerId="ADAL" clId="{C7D26885-6D15-44FD-9C23-7E0AA33A6A7D}" dt="2017-09-20T06:00:14.109" v="108" actId="2696"/>
        <pc:sldMkLst>
          <pc:docMk/>
          <pc:sldMk cId="1290191226" sldId="262"/>
        </pc:sldMkLst>
        <pc:spChg chg="del mod">
          <ac:chgData name="Somesh Bhattacharjee" userId="16a219fc-4d2f-4191-9295-7ef0f95f2466" providerId="ADAL" clId="{C7D26885-6D15-44FD-9C23-7E0AA33A6A7D}" dt="2017-09-20T05:59:19.487" v="78" actId="478"/>
          <ac:spMkLst>
            <pc:docMk/>
            <pc:sldMk cId="1290191226" sldId="262"/>
            <ac:spMk id="5" creationId="{A070342B-5176-4B5A-8C29-9688B4AA8EB8}"/>
          </ac:spMkLst>
        </pc:spChg>
      </pc:sldChg>
      <pc:sldChg chg="add del">
        <pc:chgData name="Somesh Bhattacharjee" userId="16a219fc-4d2f-4191-9295-7ef0f95f2466" providerId="ADAL" clId="{C7D26885-6D15-44FD-9C23-7E0AA33A6A7D}" dt="2017-09-20T06:00:08.383" v="107" actId="2696"/>
        <pc:sldMkLst>
          <pc:docMk/>
          <pc:sldMk cId="3797249474" sldId="263"/>
        </pc:sldMkLst>
      </pc:sldChg>
      <pc:sldMasterChg chg="delSldLayout modSldLayout">
        <pc:chgData name="Somesh Bhattacharjee" userId="16a219fc-4d2f-4191-9295-7ef0f95f2466" providerId="ADAL" clId="{C7D26885-6D15-44FD-9C23-7E0AA33A6A7D}" dt="2017-09-20T06:02:52.446" v="126"/>
        <pc:sldMasterMkLst>
          <pc:docMk/>
          <pc:sldMasterMk cId="1846153093" sldId="2147483648"/>
        </pc:sldMasterMkLst>
        <pc:sldLayoutChg chg="addSp delSp modSp setBg">
          <pc:chgData name="Somesh Bhattacharjee" userId="16a219fc-4d2f-4191-9295-7ef0f95f2466" providerId="ADAL" clId="{C7D26885-6D15-44FD-9C23-7E0AA33A6A7D}" dt="2017-09-20T06:02:52.446" v="126"/>
          <pc:sldLayoutMkLst>
            <pc:docMk/>
            <pc:sldMasterMk cId="1846153093" sldId="2147483648"/>
            <pc:sldLayoutMk cId="105147026" sldId="2147483662"/>
          </pc:sldLayoutMkLst>
          <pc:spChg chg="del">
            <ac:chgData name="Somesh Bhattacharjee" userId="16a219fc-4d2f-4191-9295-7ef0f95f2466" providerId="ADAL" clId="{C7D26885-6D15-44FD-9C23-7E0AA33A6A7D}" dt="2017-09-20T06:01:14.021" v="114" actId="478"/>
            <ac:spMkLst>
              <pc:docMk/>
              <pc:sldMasterMk cId="1846153093" sldId="2147483648"/>
              <pc:sldLayoutMk cId="105147026" sldId="2147483662"/>
              <ac:spMk id="3" creationId="{312437EC-D0A4-41B3-BFB9-6010D470C5CD}"/>
            </ac:spMkLst>
          </pc:spChg>
          <pc:spChg chg="del">
            <ac:chgData name="Somesh Bhattacharjee" userId="16a219fc-4d2f-4191-9295-7ef0f95f2466" providerId="ADAL" clId="{C7D26885-6D15-44FD-9C23-7E0AA33A6A7D}" dt="2017-09-20T06:01:17.417" v="115" actId="478"/>
            <ac:spMkLst>
              <pc:docMk/>
              <pc:sldMasterMk cId="1846153093" sldId="2147483648"/>
              <pc:sldLayoutMk cId="105147026" sldId="2147483662"/>
              <ac:spMk id="4" creationId="{018B600E-569B-4F33-9B0D-804FC43A5B77}"/>
            </ac:spMkLst>
          </pc:spChg>
          <pc:spChg chg="del">
            <ac:chgData name="Somesh Bhattacharjee" userId="16a219fc-4d2f-4191-9295-7ef0f95f2466" providerId="ADAL" clId="{C7D26885-6D15-44FD-9C23-7E0AA33A6A7D}" dt="2017-09-20T06:01:18.588" v="116" actId="478"/>
            <ac:spMkLst>
              <pc:docMk/>
              <pc:sldMasterMk cId="1846153093" sldId="2147483648"/>
              <pc:sldLayoutMk cId="105147026" sldId="2147483662"/>
              <ac:spMk id="5" creationId="{49174543-FF9A-4573-B303-5241C3F98D40}"/>
            </ac:spMkLst>
          </pc:spChg>
          <pc:spChg chg="add del">
            <ac:chgData name="Somesh Bhattacharjee" userId="16a219fc-4d2f-4191-9295-7ef0f95f2466" providerId="ADAL" clId="{C7D26885-6D15-44FD-9C23-7E0AA33A6A7D}" dt="2017-09-20T06:01:32.818" v="117"/>
            <ac:spMkLst>
              <pc:docMk/>
              <pc:sldMasterMk cId="1846153093" sldId="2147483648"/>
              <pc:sldLayoutMk cId="105147026" sldId="2147483662"/>
              <ac:spMk id="6" creationId="{8139B9DC-BBA3-4F6A-A1DD-41B3CAC8906A}"/>
            </ac:spMkLst>
          </pc:spChg>
          <pc:spChg chg="add mod">
            <ac:chgData name="Somesh Bhattacharjee" userId="16a219fc-4d2f-4191-9295-7ef0f95f2466" providerId="ADAL" clId="{C7D26885-6D15-44FD-9C23-7E0AA33A6A7D}" dt="2017-09-20T06:02:52.446" v="126"/>
            <ac:spMkLst>
              <pc:docMk/>
              <pc:sldMasterMk cId="1846153093" sldId="2147483648"/>
              <pc:sldLayoutMk cId="105147026" sldId="2147483662"/>
              <ac:spMk id="7" creationId="{3BD5E3E9-C2F8-4202-9AF6-09F267A66DAF}"/>
            </ac:spMkLst>
          </pc:spChg>
        </pc:sldLayoutChg>
        <pc:sldLayoutChg chg="delSp modSp del">
          <pc:chgData name="Somesh Bhattacharjee" userId="16a219fc-4d2f-4191-9295-7ef0f95f2466" providerId="ADAL" clId="{C7D26885-6D15-44FD-9C23-7E0AA33A6A7D}" dt="2017-09-20T06:00:14.141" v="109" actId="2696"/>
          <pc:sldLayoutMkLst>
            <pc:docMk/>
            <pc:sldMasterMk cId="1846153093" sldId="2147483648"/>
            <pc:sldLayoutMk cId="2248326610" sldId="2147483662"/>
          </pc:sldLayoutMkLst>
          <pc:spChg chg="del">
            <ac:chgData name="Somesh Bhattacharjee" userId="16a219fc-4d2f-4191-9295-7ef0f95f2466" providerId="ADAL" clId="{C7D26885-6D15-44FD-9C23-7E0AA33A6A7D}" dt="2017-09-20T05:59:51.815" v="105" actId="478"/>
            <ac:spMkLst>
              <pc:docMk/>
              <pc:sldMasterMk cId="1846153093" sldId="2147483648"/>
              <pc:sldLayoutMk cId="2248326610" sldId="2147483662"/>
              <ac:spMk id="7" creationId="{95DDC247-F1EF-4A74-8E12-55ED5EB9F2CF}"/>
            </ac:spMkLst>
          </pc:spChg>
          <pc:picChg chg="mod">
            <ac:chgData name="Somesh Bhattacharjee" userId="16a219fc-4d2f-4191-9295-7ef0f95f2466" providerId="ADAL" clId="{C7D26885-6D15-44FD-9C23-7E0AA33A6A7D}" dt="2017-09-20T05:59:59.368" v="106" actId="14100"/>
            <ac:picMkLst>
              <pc:docMk/>
              <pc:sldMasterMk cId="1846153093" sldId="2147483648"/>
              <pc:sldLayoutMk cId="2248326610" sldId="2147483662"/>
              <ac:picMk id="9" creationId="{0243536D-DB15-4A8A-B8C4-F06FEBA090EE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A88A6-FB05-4CD1-B9F4-53BADE383553}" type="datetimeFigureOut">
              <a:rPr lang="en-SG" smtClean="0"/>
              <a:t>21/9/17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7FB93-DA8E-4178-ACE3-B193C8EFCA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4870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20A6D5-EDB4-4C88-9BD9-97DA1BA8A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734852-3226-436B-A248-F7F1DD7FA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ED77EB-B721-477C-ACF0-4ED7F42A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11B4-40C7-4A68-B97E-F0802FFF1C66}" type="datetime1">
              <a:rPr lang="en-SG" smtClean="0"/>
              <a:t>21/9/17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064B32-4A6F-4F64-A50E-964C289A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826BDB-4B64-459D-A16D-75FBB61B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B2E5-2F29-4793-888B-6B2B93C19C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051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6CFE365-406C-41F0-90FA-C1816F51B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6857-DAA9-41E5-9630-533B4ECC60F2}" type="datetime1">
              <a:rPr lang="en-SG" smtClean="0"/>
              <a:t>21/9/17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8B90E94-5B15-46BE-9B7B-F423FBACB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45AC3B-51C2-4408-BF49-EE411FF6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B2E5-2F29-4793-888B-6B2B93C19C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896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B741AE-F7EB-4A06-92BE-F1718F0D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C3C989-56E4-4357-B488-0179F33FD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37699FB-ECC7-46E2-AA14-7E43E0B78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01FC9EF-C081-4A00-9CF5-8DD286B8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517F-6345-4FCD-98CE-1BF923670BB7}" type="datetime1">
              <a:rPr lang="en-SG" smtClean="0"/>
              <a:t>21/9/17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1F6FCD-A4B2-453B-85D6-DC0B55FB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A8C239-1FC3-41DA-B4E4-DEBC718D3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B2E5-2F29-4793-888B-6B2B93C19C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741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CAC4CE-D32B-44A6-831E-07D25E8DA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A0DCEAC-BC27-4176-AF00-4C6E6EA53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089D735-13D1-4286-ABD5-1712EBAF7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D397D96-BC7A-419D-BA06-404F209E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335E-44BE-417B-ABD7-38A8D244ACF0}" type="datetime1">
              <a:rPr lang="en-SG" smtClean="0"/>
              <a:t>21/9/17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633503D-0F48-4FDA-B57D-7E0DC56A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D7F4B0-1A5C-4780-AB95-CA276274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B2E5-2F29-4793-888B-6B2B93C19C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9929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441D38-F616-4B75-A466-6576FCC4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0E0D8DE-E6EF-4794-B405-6F91A10E4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2CDD9B-A48B-425A-AFA8-6190EB26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F228-66AF-42D2-AA5D-9CBB4F5A12C8}" type="datetime1">
              <a:rPr lang="en-SG" smtClean="0"/>
              <a:t>21/9/17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629FE1-D168-4493-B0B7-C4F040F5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552A95-1987-4E45-9635-30697A91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B2E5-2F29-4793-888B-6B2B93C19C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6282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1F283C8-BBA7-45CB-AE6F-DB204289D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0FBEB25-2FD4-40F8-9C8A-ACB8BCAC5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2454FC-6BE0-4BB7-8AD0-E80F81B5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1E2B-E4E4-4F07-9900-A25C78BF86F6}" type="datetime1">
              <a:rPr lang="en-SG" smtClean="0"/>
              <a:t>21/9/17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2C8027-129A-45A0-B123-F59F5929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B3D921-1124-4213-BA50-A8388025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B2E5-2F29-4793-888B-6B2B93C19C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681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6A4BB7-EAAB-4EF3-BADF-413863880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F48249-3FCB-424E-8371-394C49D51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7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E272E3-48F0-4D68-807D-AC5D78A4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3CB6959-0152-4A57-BD58-4225E3F6A8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5991" y="6495393"/>
            <a:ext cx="11161713" cy="319596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028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7D702D-46E0-41EF-85E3-B969192A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EE753B8-DAC8-4B41-AA57-5D400451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3378-9A54-43D4-B9FC-7EF5FF23478F}" type="datetime1">
              <a:rPr lang="en-SG" smtClean="0"/>
              <a:t>21/9/17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337F4C3-3090-4B4B-B983-3674EC4E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9FB879C-3464-488B-A89B-E3AF61C5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B2E5-2F29-4793-888B-6B2B93C19C6D}" type="slidenum">
              <a:rPr lang="en-SG" smtClean="0"/>
              <a:t>‹#›</a:t>
            </a:fld>
            <a:endParaRPr lang="en-SG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E0188405-2A1E-49F0-90BE-E4FF7454844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6356350"/>
            <a:ext cx="10515600" cy="365125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31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3EB2CA-8891-4A99-9C67-5B1AB923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3BD5E3E9-C2F8-4202-9AF6-09F267A66D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1" y="6542088"/>
            <a:ext cx="10515599" cy="274637"/>
          </a:xfrm>
          <a:blipFill>
            <a:blip r:embed="rId2">
              <a:alphaModFix amt="25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14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3A0D9B-617E-499B-847E-D02E3A77C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65967C-ED74-4EDA-94CA-FBA41AB79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40B24C-1026-49AB-A21F-78C3E4E7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0E59-0D74-4717-AF08-6279F81EF4E7}" type="datetime1">
              <a:rPr lang="en-SG" smtClean="0"/>
              <a:t>21/9/17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EDF54B-DF7A-4E71-9D72-08685016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F525B5-AB96-486F-BEBC-C1BA9691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B2E5-2F29-4793-888B-6B2B93C19C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288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E9961C-ABE5-4F3A-84A3-A1A3D146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6BAE28-C60C-460E-83C1-6AFA9BBCC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36E1F66-EC10-4C8C-8C9D-DD7420516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B54DC93-C65E-4622-B6F0-FEFB1C3E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E142-222E-4623-B75C-F1281C18F751}" type="datetime1">
              <a:rPr lang="en-SG" smtClean="0"/>
              <a:t>21/9/17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FB7027B-0585-4E61-9CE9-E953C9F9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087AD1D-5CB8-457E-BEC0-725FFFAF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B2E5-2F29-4793-888B-6B2B93C19C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872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2C2B93-09D6-457A-9EC1-AFFDC1E4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4FFD5E0-31E8-4357-8F58-4A47730D8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E4B2FFE-1F85-4393-81BB-3EA5DF9BB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2320769-4402-44BC-AB10-C2B6DEF17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65E35D3-70C2-415B-95A5-21970EE37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C6FC8AB-1F57-4C63-A284-5E636F7E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B65C-7773-4054-81D2-5D40CB1A911B}" type="datetime1">
              <a:rPr lang="en-SG" smtClean="0"/>
              <a:t>21/9/17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257EBC4-56B6-4D6D-817E-2FA59ED8C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4F5634F-14A4-4A84-8C7E-1743316D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B2E5-2F29-4793-888B-6B2B93C19C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864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3E2E65-8366-4A21-B82B-05E7F55C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6FF2D39-26B9-411D-A637-EE2F31BE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F35E-E6BE-44B6-9A84-641E83FC6093}" type="datetime1">
              <a:rPr lang="en-SG" smtClean="0"/>
              <a:t>21/9/17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C76F824-D746-40A4-9DFE-2E280A27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612D5F-D390-4865-9931-C4419502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B2E5-2F29-4793-888B-6B2B93C19C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688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3ACBEAE-E884-4271-B822-4A7828608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D9857B-6D3E-4565-B2F4-312EB6CC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5A9494-24F0-42D5-935E-AF3CA95CD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AC7C-F125-4AE1-9406-39A916FA0643}" type="datetime1">
              <a:rPr lang="en-SG" smtClean="0"/>
              <a:t>21/9/17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0E8854-9C57-4DDA-867C-C059AB80B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ECECF1-F86C-4589-AF10-A4B30491E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BB2E5-2F29-4793-888B-6B2B93C19C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615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80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3F5D86-9BC0-4A3F-8C7B-DA64DC867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27" y="184150"/>
            <a:ext cx="10515600" cy="1325563"/>
          </a:xfrm>
        </p:spPr>
        <p:txBody>
          <a:bodyPr>
            <a:normAutofit/>
          </a:bodyPr>
          <a:lstStyle/>
          <a:p>
            <a:r>
              <a:rPr lang="en-SG" sz="2400" dirty="0"/>
              <a:t>Sponsored By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3C2A898-01B7-4D96-9692-DD9AA2056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27" y="2934625"/>
            <a:ext cx="3129696" cy="10451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AD24193-59B2-4276-A15B-91641B4B5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265" y="3018420"/>
            <a:ext cx="2694207" cy="8775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891" y="3178692"/>
            <a:ext cx="2587341" cy="55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5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99FBE"/>
              </a:gs>
              <a:gs pos="100000">
                <a:srgbClr val="5A5CA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FA3F5D86-9BC0-4A3F-8C7B-DA64DC867E09}"/>
              </a:ext>
            </a:extLst>
          </p:cNvPr>
          <p:cNvSpPr txBox="1">
            <a:spLocks/>
          </p:cNvSpPr>
          <p:nvPr/>
        </p:nvSpPr>
        <p:spPr>
          <a:xfrm>
            <a:off x="723727" y="0"/>
            <a:ext cx="105156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600" dirty="0" smtClean="0">
                <a:solidFill>
                  <a:schemeClr val="bg1"/>
                </a:solidFill>
              </a:rPr>
              <a:t>Thank You!</a:t>
            </a:r>
            <a:endParaRPr lang="en-SG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160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5782EE773DCA4EA5B41BF90B650728" ma:contentTypeVersion="5" ma:contentTypeDescription="Create a new document." ma:contentTypeScope="" ma:versionID="e502accbac14c72f95eb44d6de10e820">
  <xsd:schema xmlns:xsd="http://www.w3.org/2001/XMLSchema" xmlns:xs="http://www.w3.org/2001/XMLSchema" xmlns:p="http://schemas.microsoft.com/office/2006/metadata/properties" xmlns:ns2="d69eca93-7a84-4ca3-8878-97fde8b58be1" targetNamespace="http://schemas.microsoft.com/office/2006/metadata/properties" ma:root="true" ma:fieldsID="93593d9856ade9358f09c66fd59eec52" ns2:_="">
    <xsd:import namespace="d69eca93-7a84-4ca3-8878-97fde8b58b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9eca93-7a84-4ca3-8878-97fde8b58b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3AF381-8B59-40FD-902D-179959208E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9eca93-7a84-4ca3-8878-97fde8b58b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0F7C87-1AD6-4BD2-A3E9-624423D2A6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8657A8-78E3-4DF8-A6AF-4A71B6445AB8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d69eca93-7a84-4ca3-8878-97fde8b58be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Sponsored By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Otto Greenslade</cp:lastModifiedBy>
  <cp:revision>4</cp:revision>
  <dcterms:modified xsi:type="dcterms:W3CDTF">2017-09-21T09:33:55Z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0x010100A25782EE773DCA4EA5B41BF90B650728</vt:lpwstr>
  </property>
</Properties>
</file>