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433300" cy="6997700"/>
  <p:notesSz cx="12433300" cy="6997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63518" y="2192781"/>
            <a:ext cx="4912613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CB0DD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947" y="3918712"/>
            <a:ext cx="8707755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21982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406419" y="1609471"/>
            <a:ext cx="5411248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7385" y="445388"/>
            <a:ext cx="2812135" cy="49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2523" y="1397583"/>
            <a:ext cx="6594602" cy="1214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982" y="1609471"/>
            <a:ext cx="11195685" cy="4618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29481" y="6507861"/>
            <a:ext cx="3980688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21982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56548" y="6507861"/>
            <a:ext cx="2861119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xamarin.com/schemas/2014/forms" TargetMode="External"/><Relationship Id="rId3" Type="http://schemas.openxmlformats.org/officeDocument/2006/relationships/hyperlink" Target="http://schemas.microsoft.com/winfx/2009/xaml" TargetMode="External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Relationship Id="rId4" Type="http://schemas.openxmlformats.org/officeDocument/2006/relationships/image" Target="../media/image6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xamarin/Xamarin.Forms/wiki/Nightly-Builds" TargetMode="External"/><Relationship Id="rId3" Type="http://schemas.openxmlformats.org/officeDocument/2006/relationships/image" Target="../media/image6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12434316" cy="6995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3078" y="953211"/>
          <a:ext cx="5879465" cy="3639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6860"/>
                <a:gridCol w="3042919"/>
              </a:tblGrid>
              <a:tr h="605155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Windows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461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Xamarin.Forms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4610">
                    <a:solidFill>
                      <a:srgbClr val="505050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DataContext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 spc="-5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BindingContext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461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spc="-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{Binding</a:t>
                      </a:r>
                      <a:r>
                        <a:rPr dirty="0" sz="2400" spc="2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240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Property}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spc="-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{Binding</a:t>
                      </a:r>
                      <a:r>
                        <a:rPr dirty="0" sz="2400" spc="2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240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Property}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5244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 spc="-1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ItemsSource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 spc="-1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ItemsSource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461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spc="-2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ItemTemplate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spc="-2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ItemTemplate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5244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spc="-2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DataTemplate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400" spc="-2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DataTemplate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B="0" marT="55244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14411" y="2808985"/>
            <a:ext cx="1740535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92059" y="3484625"/>
            <a:ext cx="2908808" cy="574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9416" y="5047463"/>
            <a:ext cx="5843203" cy="1025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4411" y="2804159"/>
            <a:ext cx="1967230" cy="46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92059" y="3484625"/>
            <a:ext cx="3422396" cy="44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1517" y="1154956"/>
            <a:ext cx="5720678" cy="4707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0513" y="1743811"/>
            <a:ext cx="5222240" cy="428307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solidFill>
                  <a:srgbClr val="505050"/>
                </a:solidFill>
                <a:latin typeface="Consolas"/>
                <a:cs typeface="Consolas"/>
              </a:rPr>
              <a:t>&lt;?</a:t>
            </a:r>
            <a:r>
              <a:rPr dirty="0" sz="1100" spc="-5">
                <a:solidFill>
                  <a:srgbClr val="529449"/>
                </a:solidFill>
                <a:latin typeface="Consolas"/>
                <a:cs typeface="Consolas"/>
              </a:rPr>
              <a:t>xml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version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"1.0"</a:t>
            </a:r>
            <a:r>
              <a:rPr dirty="0" sz="1100" spc="-30">
                <a:solidFill>
                  <a:srgbClr val="D43904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encoding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"UTF-8"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?&gt;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TabbedPage</a:t>
            </a:r>
            <a:r>
              <a:rPr dirty="0" sz="1100" spc="-15">
                <a:solidFill>
                  <a:srgbClr val="529449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xmlns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  <a:hlinkClick r:id="rId2"/>
              </a:rPr>
              <a:t>"http://xamarin.com/schemas/2014/forms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 marL="927100" marR="5080">
              <a:lnSpc>
                <a:spcPct val="109400"/>
              </a:lnSpc>
              <a:spcBef>
                <a:spcPts val="5"/>
              </a:spcBef>
            </a:pPr>
            <a:r>
              <a:rPr dirty="0" sz="1100" spc="-5">
                <a:solidFill>
                  <a:srgbClr val="644692"/>
                </a:solidFill>
                <a:latin typeface="Consolas"/>
                <a:cs typeface="Consolas"/>
              </a:rPr>
              <a:t>xmlns:x</a:t>
            </a:r>
            <a:r>
              <a:rPr dirty="0" sz="1100" spc="-5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5">
                <a:solidFill>
                  <a:srgbClr val="D43904"/>
                </a:solidFill>
                <a:latin typeface="Consolas"/>
                <a:cs typeface="Consolas"/>
                <a:hlinkClick r:id="rId3"/>
              </a:rPr>
              <a:t>"http://</a:t>
            </a:r>
            <a:r>
              <a:rPr dirty="0" sz="1200" spc="-5">
                <a:solidFill>
                  <a:srgbClr val="D43904"/>
                </a:solidFill>
                <a:latin typeface="Consolas"/>
                <a:cs typeface="Consolas"/>
                <a:hlinkClick r:id="rId3"/>
              </a:rPr>
              <a:t>schemas.microsoft.com</a:t>
            </a:r>
            <a:r>
              <a:rPr dirty="0" sz="1100" spc="-5">
                <a:solidFill>
                  <a:srgbClr val="D43904"/>
                </a:solidFill>
                <a:latin typeface="Consolas"/>
                <a:cs typeface="Consolas"/>
              </a:rPr>
              <a:t>/</a:t>
            </a:r>
            <a:r>
              <a:rPr dirty="0" sz="1100" spc="-5">
                <a:solidFill>
                  <a:srgbClr val="D43904"/>
                </a:solidFill>
                <a:latin typeface="Consolas"/>
                <a:cs typeface="Consolas"/>
                <a:hlinkClick r:id="rId3"/>
              </a:rPr>
              <a:t>winfx/2009/xaml</a:t>
            </a:r>
            <a:r>
              <a:rPr dirty="0" sz="1100" spc="-5">
                <a:solidFill>
                  <a:srgbClr val="D43904"/>
                </a:solidFill>
                <a:latin typeface="Consolas"/>
                <a:cs typeface="Consolas"/>
              </a:rPr>
              <a:t>" 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x:Class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"MyApp.MainPage"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TabbedPage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.Children&gt;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ContentPage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Title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"Profile"</a:t>
            </a:r>
            <a:r>
              <a:rPr dirty="0" sz="1100" spc="-20">
                <a:solidFill>
                  <a:srgbClr val="D43904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Icon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"Profile.png"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30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StackLayout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Spacing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"20"</a:t>
            </a:r>
            <a:r>
              <a:rPr dirty="0" sz="1100" spc="-15">
                <a:solidFill>
                  <a:srgbClr val="D43904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Padding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"20"</a:t>
            </a:r>
            <a:endParaRPr sz="1100">
              <a:latin typeface="Consolas"/>
              <a:cs typeface="Consolas"/>
            </a:endParaRPr>
          </a:p>
          <a:p>
            <a:pPr marL="1308100">
              <a:lnSpc>
                <a:spcPct val="100000"/>
              </a:lnSpc>
              <a:spcBef>
                <a:spcPts val="130"/>
              </a:spcBef>
            </a:pP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VerticalOptions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"Center"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155700" marR="2000250" indent="-533400">
              <a:lnSpc>
                <a:spcPct val="110000"/>
              </a:lnSpc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Entry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Placeholder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"Username" 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Text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"{Binding</a:t>
            </a:r>
            <a:r>
              <a:rPr dirty="0" sz="1100" spc="-45">
                <a:solidFill>
                  <a:srgbClr val="D43904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Username}"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1155700" marR="2153285" indent="-533400">
              <a:lnSpc>
                <a:spcPct val="109500"/>
              </a:lnSpc>
              <a:spcBef>
                <a:spcPts val="10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Entry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Placeholder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"Password" 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Text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"{Binding Password}" 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IsPassword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"true"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1231900" marR="1390650" indent="-609600">
              <a:lnSpc>
                <a:spcPct val="110000"/>
              </a:lnSpc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Button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Text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"Login"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TextColor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"White" 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BackgroundColor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"#77D065" 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Command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"{Binding</a:t>
            </a:r>
            <a:r>
              <a:rPr dirty="0" sz="1100" spc="-25">
                <a:solidFill>
                  <a:srgbClr val="D43904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LoginCommand}"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&lt;/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StackLayout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&lt;/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ContentPage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ContentPage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Title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"Settings"</a:t>
            </a:r>
            <a:r>
              <a:rPr dirty="0" sz="1100" spc="-20">
                <a:solidFill>
                  <a:srgbClr val="D43904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644692"/>
                </a:solidFill>
                <a:latin typeface="Consolas"/>
                <a:cs typeface="Consolas"/>
              </a:rPr>
              <a:t>Icon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43904"/>
                </a:solidFill>
                <a:latin typeface="Consolas"/>
                <a:cs typeface="Consolas"/>
              </a:rPr>
              <a:t>"Settings.png"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solidFill>
                  <a:srgbClr val="848584"/>
                </a:solidFill>
                <a:latin typeface="Consolas"/>
                <a:cs typeface="Consolas"/>
              </a:rPr>
              <a:t>&lt;!-- Settings</a:t>
            </a:r>
            <a:r>
              <a:rPr dirty="0" sz="1100" spc="-25">
                <a:solidFill>
                  <a:srgbClr val="848584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848584"/>
                </a:solidFill>
                <a:latin typeface="Consolas"/>
                <a:cs typeface="Consolas"/>
              </a:rPr>
              <a:t>--&gt;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&lt;/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ContentPage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&lt;/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TabbedPage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.Children&gt;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&lt;/</a:t>
            </a:r>
            <a:r>
              <a:rPr dirty="0" sz="1100" spc="-10">
                <a:solidFill>
                  <a:srgbClr val="529449"/>
                </a:solidFill>
                <a:latin typeface="Consolas"/>
                <a:cs typeface="Consolas"/>
              </a:rPr>
              <a:t>TabbedPage</a:t>
            </a:r>
            <a:r>
              <a:rPr dirty="0" sz="1100" spc="-10">
                <a:solidFill>
                  <a:srgbClr val="50505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716" y="450341"/>
            <a:ext cx="6584340" cy="46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94070" y="1550669"/>
            <a:ext cx="241300" cy="4596765"/>
          </a:xfrm>
          <a:custGeom>
            <a:avLst/>
            <a:gdLst/>
            <a:ahLst/>
            <a:cxnLst/>
            <a:rect l="l" t="t" r="r" b="b"/>
            <a:pathLst>
              <a:path w="241300" h="4596765">
                <a:moveTo>
                  <a:pt x="240791" y="4596383"/>
                </a:moveTo>
                <a:lnTo>
                  <a:pt x="193905" y="4585661"/>
                </a:lnTo>
                <a:lnTo>
                  <a:pt x="155638" y="4556420"/>
                </a:lnTo>
                <a:lnTo>
                  <a:pt x="129849" y="4513048"/>
                </a:lnTo>
                <a:lnTo>
                  <a:pt x="120395" y="4459935"/>
                </a:lnTo>
                <a:lnTo>
                  <a:pt x="120395" y="2434590"/>
                </a:lnTo>
                <a:lnTo>
                  <a:pt x="110942" y="2381505"/>
                </a:lnTo>
                <a:lnTo>
                  <a:pt x="85153" y="2338149"/>
                </a:lnTo>
                <a:lnTo>
                  <a:pt x="46886" y="2308913"/>
                </a:lnTo>
                <a:lnTo>
                  <a:pt x="0" y="2298191"/>
                </a:lnTo>
                <a:lnTo>
                  <a:pt x="46886" y="2287470"/>
                </a:lnTo>
                <a:lnTo>
                  <a:pt x="85153" y="2258234"/>
                </a:lnTo>
                <a:lnTo>
                  <a:pt x="110942" y="2214878"/>
                </a:lnTo>
                <a:lnTo>
                  <a:pt x="120395" y="2161793"/>
                </a:lnTo>
                <a:lnTo>
                  <a:pt x="120395" y="136398"/>
                </a:lnTo>
                <a:lnTo>
                  <a:pt x="129849" y="83313"/>
                </a:lnTo>
                <a:lnTo>
                  <a:pt x="155638" y="39957"/>
                </a:lnTo>
                <a:lnTo>
                  <a:pt x="193905" y="10721"/>
                </a:lnTo>
                <a:lnTo>
                  <a:pt x="240791" y="0"/>
                </a:lnTo>
              </a:path>
            </a:pathLst>
          </a:custGeom>
          <a:ln w="19812">
            <a:solidFill>
              <a:srgbClr val="0079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4884" y="1921763"/>
            <a:ext cx="5556503" cy="3555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4200" y="2254122"/>
            <a:ext cx="3587750" cy="434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90777" y="3570858"/>
            <a:ext cx="1440019" cy="434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777" y="2229611"/>
            <a:ext cx="4596765" cy="45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5663" y="2912490"/>
            <a:ext cx="4145407" cy="434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26670" marR="5080" indent="142875">
              <a:lnSpc>
                <a:spcPts val="6480"/>
              </a:lnSpc>
              <a:spcBef>
                <a:spcPts val="915"/>
              </a:spcBef>
            </a:pPr>
            <a:r>
              <a:rPr dirty="0" spc="-105"/>
              <a:t>Xamarin.Forms  </a:t>
            </a:r>
            <a:r>
              <a:rPr dirty="0" spc="-55"/>
              <a:t>is </a:t>
            </a:r>
            <a:r>
              <a:rPr dirty="0" spc="-85"/>
              <a:t>Open</a:t>
            </a:r>
            <a:r>
              <a:rPr dirty="0" spc="-434"/>
              <a:t> </a:t>
            </a:r>
            <a:r>
              <a:rPr dirty="0" spc="-110"/>
              <a:t>Source!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7872" y="5948883"/>
            <a:ext cx="3801110" cy="585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50" spc="0">
                <a:solidFill>
                  <a:srgbClr val="505050"/>
                </a:solidFill>
                <a:latin typeface="Segoe UI"/>
                <a:cs typeface="Segoe UI"/>
              </a:rPr>
              <a:t>open.xamarin.com</a:t>
            </a:r>
            <a:endParaRPr sz="36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02" y="479551"/>
            <a:ext cx="3940238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17674"/>
            <a:ext cx="12435840" cy="5660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385" y="445388"/>
            <a:ext cx="3008731" cy="38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11918" y="4618481"/>
            <a:ext cx="183515" cy="561975"/>
          </a:xfrm>
          <a:custGeom>
            <a:avLst/>
            <a:gdLst/>
            <a:ahLst/>
            <a:cxnLst/>
            <a:rect l="l" t="t" r="r" b="b"/>
            <a:pathLst>
              <a:path w="183515" h="561975">
                <a:moveTo>
                  <a:pt x="0" y="0"/>
                </a:moveTo>
                <a:lnTo>
                  <a:pt x="0" y="561847"/>
                </a:lnTo>
                <a:lnTo>
                  <a:pt x="183133" y="561847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83702" y="3751325"/>
            <a:ext cx="2216785" cy="256540"/>
          </a:xfrm>
          <a:custGeom>
            <a:avLst/>
            <a:gdLst/>
            <a:ahLst/>
            <a:cxnLst/>
            <a:rect l="l" t="t" r="r" b="b"/>
            <a:pathLst>
              <a:path w="2216784" h="256539">
                <a:moveTo>
                  <a:pt x="0" y="0"/>
                </a:moveTo>
                <a:lnTo>
                  <a:pt x="0" y="128269"/>
                </a:lnTo>
                <a:lnTo>
                  <a:pt x="2216657" y="128269"/>
                </a:lnTo>
                <a:lnTo>
                  <a:pt x="2216657" y="256412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83702" y="3751325"/>
            <a:ext cx="739140" cy="256540"/>
          </a:xfrm>
          <a:custGeom>
            <a:avLst/>
            <a:gdLst/>
            <a:ahLst/>
            <a:cxnLst/>
            <a:rect l="l" t="t" r="r" b="b"/>
            <a:pathLst>
              <a:path w="739140" h="256539">
                <a:moveTo>
                  <a:pt x="0" y="0"/>
                </a:moveTo>
                <a:lnTo>
                  <a:pt x="0" y="128269"/>
                </a:lnTo>
                <a:lnTo>
                  <a:pt x="738886" y="128269"/>
                </a:lnTo>
                <a:lnTo>
                  <a:pt x="738886" y="256412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44561" y="3751325"/>
            <a:ext cx="739140" cy="256540"/>
          </a:xfrm>
          <a:custGeom>
            <a:avLst/>
            <a:gdLst/>
            <a:ahLst/>
            <a:cxnLst/>
            <a:rect l="l" t="t" r="r" b="b"/>
            <a:pathLst>
              <a:path w="739140" h="256539">
                <a:moveTo>
                  <a:pt x="738886" y="0"/>
                </a:moveTo>
                <a:lnTo>
                  <a:pt x="738886" y="128269"/>
                </a:lnTo>
                <a:lnTo>
                  <a:pt x="0" y="128269"/>
                </a:lnTo>
                <a:lnTo>
                  <a:pt x="0" y="256412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66282" y="3751325"/>
            <a:ext cx="2216785" cy="256540"/>
          </a:xfrm>
          <a:custGeom>
            <a:avLst/>
            <a:gdLst/>
            <a:ahLst/>
            <a:cxnLst/>
            <a:rect l="l" t="t" r="r" b="b"/>
            <a:pathLst>
              <a:path w="2216784" h="256539">
                <a:moveTo>
                  <a:pt x="2216658" y="0"/>
                </a:moveTo>
                <a:lnTo>
                  <a:pt x="2216658" y="128269"/>
                </a:lnTo>
                <a:lnTo>
                  <a:pt x="0" y="128269"/>
                </a:lnTo>
                <a:lnTo>
                  <a:pt x="0" y="256412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7473" y="2884169"/>
            <a:ext cx="2586355" cy="256540"/>
          </a:xfrm>
          <a:custGeom>
            <a:avLst/>
            <a:gdLst/>
            <a:ahLst/>
            <a:cxnLst/>
            <a:rect l="l" t="t" r="r" b="b"/>
            <a:pathLst>
              <a:path w="2586354" h="256539">
                <a:moveTo>
                  <a:pt x="0" y="0"/>
                </a:moveTo>
                <a:lnTo>
                  <a:pt x="0" y="128269"/>
                </a:lnTo>
                <a:lnTo>
                  <a:pt x="2586101" y="128269"/>
                </a:lnTo>
                <a:lnTo>
                  <a:pt x="2586101" y="256412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11245" y="3751325"/>
            <a:ext cx="1478280" cy="256540"/>
          </a:xfrm>
          <a:custGeom>
            <a:avLst/>
            <a:gdLst/>
            <a:ahLst/>
            <a:cxnLst/>
            <a:rect l="l" t="t" r="r" b="b"/>
            <a:pathLst>
              <a:path w="1478279" h="256539">
                <a:moveTo>
                  <a:pt x="0" y="0"/>
                </a:moveTo>
                <a:lnTo>
                  <a:pt x="0" y="128269"/>
                </a:lnTo>
                <a:lnTo>
                  <a:pt x="1477771" y="128269"/>
                </a:lnTo>
                <a:lnTo>
                  <a:pt x="1477771" y="256412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11245" y="3751325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412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3761" y="4618481"/>
            <a:ext cx="183515" cy="561975"/>
          </a:xfrm>
          <a:custGeom>
            <a:avLst/>
            <a:gdLst/>
            <a:ahLst/>
            <a:cxnLst/>
            <a:rect l="l" t="t" r="r" b="b"/>
            <a:pathLst>
              <a:path w="183515" h="561975">
                <a:moveTo>
                  <a:pt x="0" y="0"/>
                </a:moveTo>
                <a:lnTo>
                  <a:pt x="0" y="561847"/>
                </a:lnTo>
                <a:lnTo>
                  <a:pt x="183134" y="561847"/>
                </a:lnTo>
              </a:path>
            </a:pathLst>
          </a:custGeom>
          <a:ln w="10667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32966" y="3751325"/>
            <a:ext cx="1478280" cy="256540"/>
          </a:xfrm>
          <a:custGeom>
            <a:avLst/>
            <a:gdLst/>
            <a:ahLst/>
            <a:cxnLst/>
            <a:rect l="l" t="t" r="r" b="b"/>
            <a:pathLst>
              <a:path w="1478280" h="256539">
                <a:moveTo>
                  <a:pt x="1477771" y="0"/>
                </a:moveTo>
                <a:lnTo>
                  <a:pt x="1477771" y="128269"/>
                </a:lnTo>
                <a:lnTo>
                  <a:pt x="0" y="128269"/>
                </a:lnTo>
                <a:lnTo>
                  <a:pt x="0" y="256412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11245" y="2884169"/>
            <a:ext cx="2586355" cy="256540"/>
          </a:xfrm>
          <a:custGeom>
            <a:avLst/>
            <a:gdLst/>
            <a:ahLst/>
            <a:cxnLst/>
            <a:rect l="l" t="t" r="r" b="b"/>
            <a:pathLst>
              <a:path w="2586354" h="256539">
                <a:moveTo>
                  <a:pt x="2586101" y="0"/>
                </a:moveTo>
                <a:lnTo>
                  <a:pt x="2586101" y="128269"/>
                </a:lnTo>
                <a:lnTo>
                  <a:pt x="0" y="128269"/>
                </a:lnTo>
                <a:lnTo>
                  <a:pt x="0" y="256412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6820" y="2237219"/>
            <a:ext cx="1315974" cy="706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18150" y="2449194"/>
            <a:ext cx="3581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Grid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50592" y="3105911"/>
            <a:ext cx="1315974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28392" y="3316350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ckLa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out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3167" y="3973067"/>
            <a:ext cx="1335786" cy="7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16888" y="4183760"/>
            <a:ext cx="1030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ContentView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78636" y="4840198"/>
            <a:ext cx="1315974" cy="704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16404" y="5050916"/>
            <a:ext cx="442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La</a:t>
            </a:r>
            <a:r>
              <a:rPr dirty="0" sz="1400" spc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el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50592" y="3973067"/>
            <a:ext cx="1315974" cy="7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32607" y="4183760"/>
            <a:ext cx="554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28871" y="3973067"/>
            <a:ext cx="1315974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207002" y="4183760"/>
            <a:ext cx="7607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WebView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23047" y="3105911"/>
            <a:ext cx="1315974" cy="704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104758" y="3316350"/>
            <a:ext cx="3581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Grid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05628" y="3973067"/>
            <a:ext cx="1317498" cy="704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44921" y="4183760"/>
            <a:ext cx="442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La</a:t>
            </a:r>
            <a:r>
              <a:rPr dirty="0" sz="1400" spc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el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3907" y="3973067"/>
            <a:ext cx="1315974" cy="7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266558" y="4183760"/>
            <a:ext cx="554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But</a:t>
            </a: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62188" y="3973067"/>
            <a:ext cx="1315974" cy="7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764269" y="4183760"/>
            <a:ext cx="5162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Im</a:t>
            </a:r>
            <a:r>
              <a:rPr dirty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ge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838943" y="3973067"/>
            <a:ext cx="1317498" cy="7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0085323" y="4183760"/>
            <a:ext cx="828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Segoe UI"/>
                <a:cs typeface="Segoe UI"/>
              </a:rPr>
              <a:t>ScrollView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145268" y="4840198"/>
            <a:ext cx="1315974" cy="7048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547731" y="5050916"/>
            <a:ext cx="5162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Segoe UI"/>
                <a:cs typeface="Segoe UI"/>
              </a:rPr>
              <a:t>Im</a:t>
            </a:r>
            <a:r>
              <a:rPr dirty="0" sz="1400" spc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ge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15967" y="6297167"/>
            <a:ext cx="3876040" cy="698500"/>
          </a:xfrm>
          <a:custGeom>
            <a:avLst/>
            <a:gdLst/>
            <a:ahLst/>
            <a:cxnLst/>
            <a:rect l="l" t="t" r="r" b="b"/>
            <a:pathLst>
              <a:path w="3876040" h="698500">
                <a:moveTo>
                  <a:pt x="3875532" y="697990"/>
                </a:moveTo>
                <a:lnTo>
                  <a:pt x="3875532" y="0"/>
                </a:lnTo>
                <a:lnTo>
                  <a:pt x="0" y="0"/>
                </a:lnTo>
                <a:lnTo>
                  <a:pt x="0" y="697990"/>
                </a:lnTo>
                <a:lnTo>
                  <a:pt x="3875532" y="697990"/>
                </a:lnTo>
                <a:close/>
              </a:path>
            </a:pathLst>
          </a:custGeom>
          <a:solidFill>
            <a:srgbClr val="76B5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490084" y="6382308"/>
            <a:ext cx="3419475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b="1">
                <a:solidFill>
                  <a:srgbClr val="FFFFFF"/>
                </a:solidFill>
                <a:latin typeface="Segoe UI"/>
                <a:cs typeface="Segoe UI"/>
              </a:rPr>
              <a:t>FORMS</a:t>
            </a:r>
            <a:r>
              <a:rPr dirty="0" sz="2850" spc="-6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50" spc="-5" b="1">
                <a:solidFill>
                  <a:srgbClr val="FFFFFF"/>
                </a:solidFill>
                <a:latin typeface="Segoe UI"/>
                <a:cs typeface="Segoe UI"/>
              </a:rPr>
              <a:t>STRUCTURE</a:t>
            </a:r>
            <a:endParaRPr sz="28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385" y="445388"/>
            <a:ext cx="3008731" cy="38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92078" y="4795265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6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92078" y="3493769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5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40958" y="2193797"/>
            <a:ext cx="5151755" cy="408940"/>
          </a:xfrm>
          <a:custGeom>
            <a:avLst/>
            <a:gdLst/>
            <a:ahLst/>
            <a:cxnLst/>
            <a:rect l="l" t="t" r="r" b="b"/>
            <a:pathLst>
              <a:path w="5151755" h="408939">
                <a:moveTo>
                  <a:pt x="0" y="0"/>
                </a:moveTo>
                <a:lnTo>
                  <a:pt x="0" y="278511"/>
                </a:lnTo>
                <a:lnTo>
                  <a:pt x="5151755" y="278511"/>
                </a:lnTo>
                <a:lnTo>
                  <a:pt x="5151755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76054" y="3493769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5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40958" y="2193797"/>
            <a:ext cx="3434715" cy="408940"/>
          </a:xfrm>
          <a:custGeom>
            <a:avLst/>
            <a:gdLst/>
            <a:ahLst/>
            <a:cxnLst/>
            <a:rect l="l" t="t" r="r" b="b"/>
            <a:pathLst>
              <a:path w="3434715" h="408939">
                <a:moveTo>
                  <a:pt x="0" y="0"/>
                </a:moveTo>
                <a:lnTo>
                  <a:pt x="0" y="278511"/>
                </a:lnTo>
                <a:lnTo>
                  <a:pt x="3434461" y="278511"/>
                </a:lnTo>
                <a:lnTo>
                  <a:pt x="3434461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58506" y="3493769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5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0958" y="2193797"/>
            <a:ext cx="1717675" cy="408940"/>
          </a:xfrm>
          <a:custGeom>
            <a:avLst/>
            <a:gdLst/>
            <a:ahLst/>
            <a:cxnLst/>
            <a:rect l="l" t="t" r="r" b="b"/>
            <a:pathLst>
              <a:path w="1717675" h="408939">
                <a:moveTo>
                  <a:pt x="0" y="0"/>
                </a:moveTo>
                <a:lnTo>
                  <a:pt x="0" y="278511"/>
                </a:lnTo>
                <a:lnTo>
                  <a:pt x="1717293" y="278511"/>
                </a:lnTo>
                <a:lnTo>
                  <a:pt x="1717293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40958" y="3493769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5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40958" y="2193797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23409" y="3493769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5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23409" y="2193797"/>
            <a:ext cx="1717675" cy="408940"/>
          </a:xfrm>
          <a:custGeom>
            <a:avLst/>
            <a:gdLst/>
            <a:ahLst/>
            <a:cxnLst/>
            <a:rect l="l" t="t" r="r" b="b"/>
            <a:pathLst>
              <a:path w="1717675" h="408939">
                <a:moveTo>
                  <a:pt x="1717293" y="0"/>
                </a:moveTo>
                <a:lnTo>
                  <a:pt x="1717293" y="278511"/>
                </a:lnTo>
                <a:lnTo>
                  <a:pt x="0" y="278511"/>
                </a:lnTo>
                <a:lnTo>
                  <a:pt x="0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05861" y="3493769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5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05861" y="2193797"/>
            <a:ext cx="3434715" cy="408940"/>
          </a:xfrm>
          <a:custGeom>
            <a:avLst/>
            <a:gdLst/>
            <a:ahLst/>
            <a:cxnLst/>
            <a:rect l="l" t="t" r="r" b="b"/>
            <a:pathLst>
              <a:path w="3434715" h="408939">
                <a:moveTo>
                  <a:pt x="3434461" y="0"/>
                </a:moveTo>
                <a:lnTo>
                  <a:pt x="3434461" y="278511"/>
                </a:lnTo>
                <a:lnTo>
                  <a:pt x="0" y="278511"/>
                </a:lnTo>
                <a:lnTo>
                  <a:pt x="0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89838" y="3493769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5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89838" y="2193797"/>
            <a:ext cx="5151755" cy="408940"/>
          </a:xfrm>
          <a:custGeom>
            <a:avLst/>
            <a:gdLst/>
            <a:ahLst/>
            <a:cxnLst/>
            <a:rect l="l" t="t" r="r" b="b"/>
            <a:pathLst>
              <a:path w="5151755" h="408939">
                <a:moveTo>
                  <a:pt x="5151755" y="0"/>
                </a:moveTo>
                <a:lnTo>
                  <a:pt x="5151755" y="278511"/>
                </a:lnTo>
                <a:lnTo>
                  <a:pt x="0" y="278511"/>
                </a:lnTo>
                <a:lnTo>
                  <a:pt x="0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38394" y="1300733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4">
                <a:moveTo>
                  <a:pt x="1315847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3"/>
                </a:lnTo>
                <a:lnTo>
                  <a:pt x="7020" y="838521"/>
                </a:lnTo>
                <a:lnTo>
                  <a:pt x="26162" y="866902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2"/>
                </a:lnTo>
                <a:lnTo>
                  <a:pt x="1398107" y="838521"/>
                </a:lnTo>
                <a:lnTo>
                  <a:pt x="1405127" y="803783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5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38394" y="1300733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4">
                <a:moveTo>
                  <a:pt x="0" y="89280"/>
                </a:moveTo>
                <a:lnTo>
                  <a:pt x="7020" y="54542"/>
                </a:lnTo>
                <a:lnTo>
                  <a:pt x="26162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5" y="26162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3"/>
                </a:lnTo>
                <a:lnTo>
                  <a:pt x="1398107" y="838521"/>
                </a:lnTo>
                <a:lnTo>
                  <a:pt x="1378966" y="866902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1" y="866901"/>
                </a:lnTo>
                <a:lnTo>
                  <a:pt x="7020" y="838521"/>
                </a:lnTo>
                <a:lnTo>
                  <a:pt x="0" y="803783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93841" y="144856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4">
                <a:moveTo>
                  <a:pt x="1315847" y="0"/>
                </a:moveTo>
                <a:lnTo>
                  <a:pt x="89281" y="0"/>
                </a:lnTo>
                <a:lnTo>
                  <a:pt x="54542" y="7020"/>
                </a:lnTo>
                <a:lnTo>
                  <a:pt x="26162" y="26162"/>
                </a:lnTo>
                <a:lnTo>
                  <a:pt x="7020" y="54542"/>
                </a:lnTo>
                <a:lnTo>
                  <a:pt x="0" y="89281"/>
                </a:lnTo>
                <a:lnTo>
                  <a:pt x="0" y="803783"/>
                </a:lnTo>
                <a:lnTo>
                  <a:pt x="7020" y="838521"/>
                </a:lnTo>
                <a:lnTo>
                  <a:pt x="26162" y="866902"/>
                </a:lnTo>
                <a:lnTo>
                  <a:pt x="54542" y="886043"/>
                </a:lnTo>
                <a:lnTo>
                  <a:pt x="89281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2"/>
                </a:lnTo>
                <a:lnTo>
                  <a:pt x="1398107" y="838521"/>
                </a:lnTo>
                <a:lnTo>
                  <a:pt x="1405128" y="803783"/>
                </a:lnTo>
                <a:lnTo>
                  <a:pt x="1405128" y="89281"/>
                </a:lnTo>
                <a:lnTo>
                  <a:pt x="1398107" y="54542"/>
                </a:lnTo>
                <a:lnTo>
                  <a:pt x="1378965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93841" y="144856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4">
                <a:moveTo>
                  <a:pt x="0" y="89281"/>
                </a:moveTo>
                <a:lnTo>
                  <a:pt x="7020" y="54542"/>
                </a:lnTo>
                <a:lnTo>
                  <a:pt x="26162" y="26162"/>
                </a:lnTo>
                <a:lnTo>
                  <a:pt x="54542" y="7020"/>
                </a:lnTo>
                <a:lnTo>
                  <a:pt x="89281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5" y="26162"/>
                </a:lnTo>
                <a:lnTo>
                  <a:pt x="1398107" y="54542"/>
                </a:lnTo>
                <a:lnTo>
                  <a:pt x="1405128" y="89281"/>
                </a:lnTo>
                <a:lnTo>
                  <a:pt x="1405128" y="803783"/>
                </a:lnTo>
                <a:lnTo>
                  <a:pt x="1398107" y="838521"/>
                </a:lnTo>
                <a:lnTo>
                  <a:pt x="1378966" y="866902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1" y="893063"/>
                </a:lnTo>
                <a:lnTo>
                  <a:pt x="54542" y="886043"/>
                </a:lnTo>
                <a:lnTo>
                  <a:pt x="26162" y="866901"/>
                </a:lnTo>
                <a:lnTo>
                  <a:pt x="7020" y="838521"/>
                </a:lnTo>
                <a:lnTo>
                  <a:pt x="0" y="803783"/>
                </a:lnTo>
                <a:lnTo>
                  <a:pt x="0" y="89281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116192" y="1791080"/>
            <a:ext cx="3625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Panel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7274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5" h="891539">
                <a:moveTo>
                  <a:pt x="1315973" y="0"/>
                </a:moveTo>
                <a:lnTo>
                  <a:pt x="89154" y="0"/>
                </a:lnTo>
                <a:lnTo>
                  <a:pt x="54451" y="7000"/>
                </a:lnTo>
                <a:lnTo>
                  <a:pt x="26112" y="26098"/>
                </a:lnTo>
                <a:lnTo>
                  <a:pt x="7006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6" y="837104"/>
                </a:lnTo>
                <a:lnTo>
                  <a:pt x="26112" y="865441"/>
                </a:lnTo>
                <a:lnTo>
                  <a:pt x="54451" y="884539"/>
                </a:lnTo>
                <a:lnTo>
                  <a:pt x="89154" y="891539"/>
                </a:lnTo>
                <a:lnTo>
                  <a:pt x="1315973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5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3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7274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5" h="891539">
                <a:moveTo>
                  <a:pt x="0" y="89153"/>
                </a:moveTo>
                <a:lnTo>
                  <a:pt x="7006" y="54435"/>
                </a:lnTo>
                <a:lnTo>
                  <a:pt x="26112" y="26098"/>
                </a:lnTo>
                <a:lnTo>
                  <a:pt x="54451" y="7000"/>
                </a:lnTo>
                <a:lnTo>
                  <a:pt x="89154" y="0"/>
                </a:lnTo>
                <a:lnTo>
                  <a:pt x="1315973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3" y="891539"/>
                </a:lnTo>
                <a:lnTo>
                  <a:pt x="89154" y="891539"/>
                </a:lnTo>
                <a:lnTo>
                  <a:pt x="54451" y="884539"/>
                </a:lnTo>
                <a:lnTo>
                  <a:pt x="26112" y="865441"/>
                </a:lnTo>
                <a:lnTo>
                  <a:pt x="7006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2722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5" h="891539">
                <a:moveTo>
                  <a:pt x="1315973" y="0"/>
                </a:moveTo>
                <a:lnTo>
                  <a:pt x="89154" y="0"/>
                </a:lnTo>
                <a:lnTo>
                  <a:pt x="54451" y="7000"/>
                </a:lnTo>
                <a:lnTo>
                  <a:pt x="26112" y="26098"/>
                </a:lnTo>
                <a:lnTo>
                  <a:pt x="7006" y="54435"/>
                </a:lnTo>
                <a:lnTo>
                  <a:pt x="0" y="89153"/>
                </a:lnTo>
                <a:lnTo>
                  <a:pt x="0" y="802386"/>
                </a:lnTo>
                <a:lnTo>
                  <a:pt x="7006" y="837104"/>
                </a:lnTo>
                <a:lnTo>
                  <a:pt x="26112" y="865441"/>
                </a:lnTo>
                <a:lnTo>
                  <a:pt x="54451" y="884539"/>
                </a:lnTo>
                <a:lnTo>
                  <a:pt x="89154" y="891539"/>
                </a:lnTo>
                <a:lnTo>
                  <a:pt x="1315973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6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2722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5" h="891539">
                <a:moveTo>
                  <a:pt x="0" y="89153"/>
                </a:moveTo>
                <a:lnTo>
                  <a:pt x="7006" y="54435"/>
                </a:lnTo>
                <a:lnTo>
                  <a:pt x="26112" y="26098"/>
                </a:lnTo>
                <a:lnTo>
                  <a:pt x="54451" y="7000"/>
                </a:lnTo>
                <a:lnTo>
                  <a:pt x="89154" y="0"/>
                </a:lnTo>
                <a:lnTo>
                  <a:pt x="1315973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3" y="891539"/>
                </a:lnTo>
                <a:lnTo>
                  <a:pt x="89154" y="891539"/>
                </a:lnTo>
                <a:lnTo>
                  <a:pt x="54451" y="884539"/>
                </a:lnTo>
                <a:lnTo>
                  <a:pt x="26112" y="865441"/>
                </a:lnTo>
                <a:lnTo>
                  <a:pt x="7006" y="837104"/>
                </a:lnTo>
                <a:lnTo>
                  <a:pt x="0" y="802386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88035" y="3092323"/>
            <a:ext cx="9144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LabelRenderer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7274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5" h="893445">
                <a:moveTo>
                  <a:pt x="1315847" y="0"/>
                </a:moveTo>
                <a:lnTo>
                  <a:pt x="89306" y="0"/>
                </a:lnTo>
                <a:lnTo>
                  <a:pt x="54542" y="7020"/>
                </a:lnTo>
                <a:lnTo>
                  <a:pt x="26155" y="26161"/>
                </a:lnTo>
                <a:lnTo>
                  <a:pt x="7017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17" y="838521"/>
                </a:lnTo>
                <a:lnTo>
                  <a:pt x="26155" y="866901"/>
                </a:lnTo>
                <a:lnTo>
                  <a:pt x="54542" y="886043"/>
                </a:lnTo>
                <a:lnTo>
                  <a:pt x="89306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6" y="26161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7274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5" h="893445">
                <a:moveTo>
                  <a:pt x="0" y="89280"/>
                </a:moveTo>
                <a:lnTo>
                  <a:pt x="7017" y="54542"/>
                </a:lnTo>
                <a:lnTo>
                  <a:pt x="26155" y="26161"/>
                </a:lnTo>
                <a:lnTo>
                  <a:pt x="54542" y="7020"/>
                </a:lnTo>
                <a:lnTo>
                  <a:pt x="89306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6" y="26161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306" y="893063"/>
                </a:lnTo>
                <a:lnTo>
                  <a:pt x="54542" y="886043"/>
                </a:lnTo>
                <a:lnTo>
                  <a:pt x="26155" y="866901"/>
                </a:lnTo>
                <a:lnTo>
                  <a:pt x="7017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2722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5" h="891539">
                <a:moveTo>
                  <a:pt x="1315973" y="0"/>
                </a:moveTo>
                <a:lnTo>
                  <a:pt x="89154" y="0"/>
                </a:lnTo>
                <a:lnTo>
                  <a:pt x="54451" y="7000"/>
                </a:lnTo>
                <a:lnTo>
                  <a:pt x="26112" y="26098"/>
                </a:lnTo>
                <a:lnTo>
                  <a:pt x="7006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6" y="837104"/>
                </a:lnTo>
                <a:lnTo>
                  <a:pt x="26112" y="865441"/>
                </a:lnTo>
                <a:lnTo>
                  <a:pt x="54451" y="884539"/>
                </a:lnTo>
                <a:lnTo>
                  <a:pt x="89154" y="891539"/>
                </a:lnTo>
                <a:lnTo>
                  <a:pt x="1315973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5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2722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5" h="891539">
                <a:moveTo>
                  <a:pt x="0" y="89153"/>
                </a:moveTo>
                <a:lnTo>
                  <a:pt x="7006" y="54435"/>
                </a:lnTo>
                <a:lnTo>
                  <a:pt x="26112" y="26098"/>
                </a:lnTo>
                <a:lnTo>
                  <a:pt x="54451" y="7000"/>
                </a:lnTo>
                <a:lnTo>
                  <a:pt x="89154" y="0"/>
                </a:lnTo>
                <a:lnTo>
                  <a:pt x="1315973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3" y="891539"/>
                </a:lnTo>
                <a:lnTo>
                  <a:pt x="89154" y="891539"/>
                </a:lnTo>
                <a:lnTo>
                  <a:pt x="54451" y="884539"/>
                </a:lnTo>
                <a:lnTo>
                  <a:pt x="26112" y="865441"/>
                </a:lnTo>
                <a:lnTo>
                  <a:pt x="7006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37387" y="4393183"/>
            <a:ext cx="6134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TextBlock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03298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5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03298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60270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6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60270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4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359532" y="3092323"/>
            <a:ext cx="100456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But</a:t>
            </a:r>
            <a:r>
              <a:rPr dirty="0" sz="1100" spc="-10">
                <a:solidFill>
                  <a:srgbClr val="505050"/>
                </a:solidFill>
                <a:latin typeface="Segoe UI"/>
                <a:cs typeface="Segoe UI"/>
              </a:rPr>
              <a:t>t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onRender</a:t>
            </a: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e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03298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1" y="0"/>
                </a:lnTo>
                <a:lnTo>
                  <a:pt x="54542" y="7020"/>
                </a:lnTo>
                <a:lnTo>
                  <a:pt x="26161" y="26161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1" y="866901"/>
                </a:lnTo>
                <a:lnTo>
                  <a:pt x="54542" y="886043"/>
                </a:lnTo>
                <a:lnTo>
                  <a:pt x="89281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5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6" y="26161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03298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1" y="26161"/>
                </a:lnTo>
                <a:lnTo>
                  <a:pt x="54542" y="7020"/>
                </a:lnTo>
                <a:lnTo>
                  <a:pt x="89281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6" y="26161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5" y="866901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1" y="893063"/>
                </a:lnTo>
                <a:lnTo>
                  <a:pt x="54542" y="886043"/>
                </a:lnTo>
                <a:lnTo>
                  <a:pt x="26161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60270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5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60270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4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641854" y="4393183"/>
            <a:ext cx="4413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But</a:t>
            </a:r>
            <a:r>
              <a:rPr dirty="0" sz="1100" spc="-10">
                <a:solidFill>
                  <a:srgbClr val="505050"/>
                </a:solidFill>
                <a:latin typeface="Segoe UI"/>
                <a:cs typeface="Segoe UI"/>
              </a:rPr>
              <a:t>t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20846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5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20846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77817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6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77817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4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994784" y="3092323"/>
            <a:ext cx="11690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WebViewRenderer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20846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6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2" y="26161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1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6" y="893063"/>
                </a:lnTo>
                <a:lnTo>
                  <a:pt x="1350585" y="886043"/>
                </a:lnTo>
                <a:lnTo>
                  <a:pt x="1378965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5" y="26161"/>
                </a:lnTo>
                <a:lnTo>
                  <a:pt x="1350585" y="7020"/>
                </a:lnTo>
                <a:lnTo>
                  <a:pt x="1315846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20846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2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6" y="0"/>
                </a:lnTo>
                <a:lnTo>
                  <a:pt x="1350585" y="7020"/>
                </a:lnTo>
                <a:lnTo>
                  <a:pt x="1378965" y="26161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5" y="866901"/>
                </a:lnTo>
                <a:lnTo>
                  <a:pt x="1350585" y="886043"/>
                </a:lnTo>
                <a:lnTo>
                  <a:pt x="1315846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1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77817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5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77817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4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276725" y="4393183"/>
            <a:ext cx="607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WebView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38394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5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38394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93841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6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93841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4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840348" y="3092323"/>
            <a:ext cx="9144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LabelRenderer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438394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2" y="26161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1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5" y="26161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38394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2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5" y="26161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1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593841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5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593841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4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120765" y="4393183"/>
            <a:ext cx="3524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L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abel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155942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5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155942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11390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6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11390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7511922" y="3092323"/>
            <a:ext cx="100456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But</a:t>
            </a:r>
            <a:r>
              <a:rPr dirty="0" sz="1100" spc="-10">
                <a:solidFill>
                  <a:srgbClr val="505050"/>
                </a:solidFill>
                <a:latin typeface="Segoe UI"/>
                <a:cs typeface="Segoe UI"/>
              </a:rPr>
              <a:t>t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onRender</a:t>
            </a: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e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55942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1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5" y="26161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155942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1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5" y="26161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2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11390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5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11390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794117" y="4393183"/>
            <a:ext cx="4413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But</a:t>
            </a:r>
            <a:r>
              <a:rPr dirty="0" sz="1100" spc="-10">
                <a:solidFill>
                  <a:srgbClr val="505050"/>
                </a:solidFill>
                <a:latin typeface="Segoe UI"/>
                <a:cs typeface="Segoe UI"/>
              </a:rPr>
              <a:t>t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873490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5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873490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028938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3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3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6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028938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3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3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9246234" y="3092323"/>
            <a:ext cx="9721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ImageRenderer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873490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6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1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6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6" y="26161"/>
                </a:lnTo>
                <a:lnTo>
                  <a:pt x="1350585" y="7020"/>
                </a:lnTo>
                <a:lnTo>
                  <a:pt x="1315846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873490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1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6" y="0"/>
                </a:lnTo>
                <a:lnTo>
                  <a:pt x="1350585" y="7020"/>
                </a:lnTo>
                <a:lnTo>
                  <a:pt x="1378966" y="26161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6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2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028938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3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3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5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028938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3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3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9526651" y="4393183"/>
            <a:ext cx="4102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505050"/>
                </a:solidFill>
                <a:latin typeface="Segoe UI"/>
                <a:cs typeface="Segoe UI"/>
              </a:rPr>
              <a:t>I</a:t>
            </a: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mage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589514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5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589514" y="2602229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746485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6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0746485" y="275005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4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10840339" y="3092323"/>
            <a:ext cx="12192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ScrollViewRenderer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0589514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6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1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6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5" y="26161"/>
                </a:lnTo>
                <a:lnTo>
                  <a:pt x="1350585" y="7020"/>
                </a:lnTo>
                <a:lnTo>
                  <a:pt x="1315846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589514" y="3902201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1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6" y="0"/>
                </a:lnTo>
                <a:lnTo>
                  <a:pt x="1350585" y="7020"/>
                </a:lnTo>
                <a:lnTo>
                  <a:pt x="1378965" y="26161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6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2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746485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5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5"/>
                </a:lnTo>
                <a:lnTo>
                  <a:pt x="1405128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0746485" y="4051553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3"/>
                </a:lnTo>
                <a:lnTo>
                  <a:pt x="1405128" y="802385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4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5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0963782" y="4393183"/>
            <a:ext cx="9721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ImageRenderer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0589514" y="520369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4"/>
                </a:lnTo>
                <a:lnTo>
                  <a:pt x="0" y="802386"/>
                </a:lnTo>
                <a:lnTo>
                  <a:pt x="7000" y="837088"/>
                </a:lnTo>
                <a:lnTo>
                  <a:pt x="26098" y="865427"/>
                </a:lnTo>
                <a:lnTo>
                  <a:pt x="54435" y="884533"/>
                </a:lnTo>
                <a:lnTo>
                  <a:pt x="89153" y="891540"/>
                </a:lnTo>
                <a:lnTo>
                  <a:pt x="1315974" y="891540"/>
                </a:lnTo>
                <a:lnTo>
                  <a:pt x="1350692" y="884533"/>
                </a:lnTo>
                <a:lnTo>
                  <a:pt x="1379029" y="865427"/>
                </a:lnTo>
                <a:lnTo>
                  <a:pt x="1398127" y="837088"/>
                </a:lnTo>
                <a:lnTo>
                  <a:pt x="1405127" y="802386"/>
                </a:lnTo>
                <a:lnTo>
                  <a:pt x="1405127" y="89154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0589514" y="520369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4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4"/>
                </a:lnTo>
                <a:lnTo>
                  <a:pt x="1405127" y="802386"/>
                </a:lnTo>
                <a:lnTo>
                  <a:pt x="1398127" y="837088"/>
                </a:lnTo>
                <a:lnTo>
                  <a:pt x="1379029" y="865427"/>
                </a:lnTo>
                <a:lnTo>
                  <a:pt x="1350692" y="884533"/>
                </a:lnTo>
                <a:lnTo>
                  <a:pt x="1315974" y="891540"/>
                </a:lnTo>
                <a:lnTo>
                  <a:pt x="89153" y="891540"/>
                </a:lnTo>
                <a:lnTo>
                  <a:pt x="54435" y="884533"/>
                </a:lnTo>
                <a:lnTo>
                  <a:pt x="26098" y="865427"/>
                </a:lnTo>
                <a:lnTo>
                  <a:pt x="7000" y="837088"/>
                </a:lnTo>
                <a:lnTo>
                  <a:pt x="0" y="802386"/>
                </a:lnTo>
                <a:lnTo>
                  <a:pt x="0" y="89154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0746485" y="5351525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1" y="0"/>
                </a:lnTo>
                <a:lnTo>
                  <a:pt x="54542" y="7020"/>
                </a:lnTo>
                <a:lnTo>
                  <a:pt x="26161" y="26161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57"/>
                </a:lnTo>
                <a:lnTo>
                  <a:pt x="7020" y="838521"/>
                </a:lnTo>
                <a:lnTo>
                  <a:pt x="26162" y="866908"/>
                </a:lnTo>
                <a:lnTo>
                  <a:pt x="54542" y="886046"/>
                </a:lnTo>
                <a:lnTo>
                  <a:pt x="89281" y="893063"/>
                </a:lnTo>
                <a:lnTo>
                  <a:pt x="1315847" y="893063"/>
                </a:lnTo>
                <a:lnTo>
                  <a:pt x="1350585" y="886046"/>
                </a:lnTo>
                <a:lnTo>
                  <a:pt x="1378966" y="866908"/>
                </a:lnTo>
                <a:lnTo>
                  <a:pt x="1398107" y="838521"/>
                </a:lnTo>
                <a:lnTo>
                  <a:pt x="1405128" y="803757"/>
                </a:lnTo>
                <a:lnTo>
                  <a:pt x="1405128" y="89280"/>
                </a:lnTo>
                <a:lnTo>
                  <a:pt x="1398107" y="54542"/>
                </a:lnTo>
                <a:lnTo>
                  <a:pt x="1378966" y="26161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746485" y="5351525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1" y="26161"/>
                </a:lnTo>
                <a:lnTo>
                  <a:pt x="54542" y="7020"/>
                </a:lnTo>
                <a:lnTo>
                  <a:pt x="89281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6" y="26161"/>
                </a:lnTo>
                <a:lnTo>
                  <a:pt x="1398107" y="54542"/>
                </a:lnTo>
                <a:lnTo>
                  <a:pt x="1405128" y="89280"/>
                </a:lnTo>
                <a:lnTo>
                  <a:pt x="1405128" y="803757"/>
                </a:lnTo>
                <a:lnTo>
                  <a:pt x="1398107" y="838521"/>
                </a:lnTo>
                <a:lnTo>
                  <a:pt x="1378966" y="866908"/>
                </a:lnTo>
                <a:lnTo>
                  <a:pt x="1350585" y="886046"/>
                </a:lnTo>
                <a:lnTo>
                  <a:pt x="1315847" y="893063"/>
                </a:lnTo>
                <a:lnTo>
                  <a:pt x="89281" y="893063"/>
                </a:lnTo>
                <a:lnTo>
                  <a:pt x="54542" y="886046"/>
                </a:lnTo>
                <a:lnTo>
                  <a:pt x="26162" y="866908"/>
                </a:lnTo>
                <a:lnTo>
                  <a:pt x="7020" y="838521"/>
                </a:lnTo>
                <a:lnTo>
                  <a:pt x="0" y="803757"/>
                </a:lnTo>
                <a:lnTo>
                  <a:pt x="0" y="89280"/>
                </a:lnTo>
                <a:close/>
              </a:path>
            </a:pathLst>
          </a:custGeom>
          <a:ln w="10667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1244198" y="5694374"/>
            <a:ext cx="4102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505050"/>
                </a:solidFill>
                <a:latin typeface="Segoe UI"/>
                <a:cs typeface="Segoe UI"/>
              </a:rPr>
              <a:t>I</a:t>
            </a: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mage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717035" y="6297167"/>
            <a:ext cx="5092065" cy="698500"/>
          </a:xfrm>
          <a:custGeom>
            <a:avLst/>
            <a:gdLst/>
            <a:ahLst/>
            <a:cxnLst/>
            <a:rect l="l" t="t" r="r" b="b"/>
            <a:pathLst>
              <a:path w="5092065" h="698500">
                <a:moveTo>
                  <a:pt x="5091684" y="697990"/>
                </a:moveTo>
                <a:lnTo>
                  <a:pt x="5091684" y="0"/>
                </a:lnTo>
                <a:lnTo>
                  <a:pt x="0" y="0"/>
                </a:lnTo>
                <a:lnTo>
                  <a:pt x="0" y="697990"/>
                </a:lnTo>
                <a:lnTo>
                  <a:pt x="5091684" y="697990"/>
                </a:lnTo>
                <a:close/>
              </a:path>
            </a:pathLst>
          </a:custGeom>
          <a:solidFill>
            <a:srgbClr val="76B5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3892041" y="6382308"/>
            <a:ext cx="4601210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50" b="1">
                <a:solidFill>
                  <a:srgbClr val="FFFFFF"/>
                </a:solidFill>
                <a:latin typeface="Segoe UI"/>
                <a:cs typeface="Segoe UI"/>
              </a:rPr>
              <a:t>WHAT </a:t>
            </a:r>
            <a:r>
              <a:rPr dirty="0" sz="2850" b="1">
                <a:solidFill>
                  <a:srgbClr val="FFFFFF"/>
                </a:solidFill>
                <a:latin typeface="Segoe UI"/>
                <a:cs typeface="Segoe UI"/>
              </a:rPr>
              <a:t>IS </a:t>
            </a:r>
            <a:r>
              <a:rPr dirty="0" sz="2850" spc="-5" b="1">
                <a:solidFill>
                  <a:srgbClr val="FFFFFF"/>
                </a:solidFill>
                <a:latin typeface="Segoe UI"/>
                <a:cs typeface="Segoe UI"/>
              </a:rPr>
              <a:t>PRODUCED</a:t>
            </a:r>
            <a:r>
              <a:rPr dirty="0" sz="2850" spc="-1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50" b="1">
                <a:solidFill>
                  <a:srgbClr val="FFFFFF"/>
                </a:solidFill>
                <a:latin typeface="Segoe UI"/>
                <a:cs typeface="Segoe UI"/>
              </a:rPr>
              <a:t>NOW</a:t>
            </a:r>
            <a:endParaRPr sz="28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385" y="445388"/>
            <a:ext cx="3008731" cy="38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92078" y="3891533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6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40958" y="2590037"/>
            <a:ext cx="5151755" cy="408940"/>
          </a:xfrm>
          <a:custGeom>
            <a:avLst/>
            <a:gdLst/>
            <a:ahLst/>
            <a:cxnLst/>
            <a:rect l="l" t="t" r="r" b="b"/>
            <a:pathLst>
              <a:path w="5151755" h="408939">
                <a:moveTo>
                  <a:pt x="0" y="0"/>
                </a:moveTo>
                <a:lnTo>
                  <a:pt x="0" y="278511"/>
                </a:lnTo>
                <a:lnTo>
                  <a:pt x="5151755" y="278511"/>
                </a:lnTo>
                <a:lnTo>
                  <a:pt x="5151755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40958" y="2590037"/>
            <a:ext cx="3434715" cy="408940"/>
          </a:xfrm>
          <a:custGeom>
            <a:avLst/>
            <a:gdLst/>
            <a:ahLst/>
            <a:cxnLst/>
            <a:rect l="l" t="t" r="r" b="b"/>
            <a:pathLst>
              <a:path w="3434715" h="408939">
                <a:moveTo>
                  <a:pt x="0" y="0"/>
                </a:moveTo>
                <a:lnTo>
                  <a:pt x="0" y="278511"/>
                </a:lnTo>
                <a:lnTo>
                  <a:pt x="3434461" y="278511"/>
                </a:lnTo>
                <a:lnTo>
                  <a:pt x="3434461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40958" y="2590037"/>
            <a:ext cx="1717675" cy="408940"/>
          </a:xfrm>
          <a:custGeom>
            <a:avLst/>
            <a:gdLst/>
            <a:ahLst/>
            <a:cxnLst/>
            <a:rect l="l" t="t" r="r" b="b"/>
            <a:pathLst>
              <a:path w="1717675" h="408939">
                <a:moveTo>
                  <a:pt x="0" y="0"/>
                </a:moveTo>
                <a:lnTo>
                  <a:pt x="0" y="278511"/>
                </a:lnTo>
                <a:lnTo>
                  <a:pt x="1717293" y="278511"/>
                </a:lnTo>
                <a:lnTo>
                  <a:pt x="1717293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40958" y="2590037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3409" y="3891533"/>
            <a:ext cx="0" cy="408940"/>
          </a:xfrm>
          <a:custGeom>
            <a:avLst/>
            <a:gdLst/>
            <a:ahLst/>
            <a:cxnLst/>
            <a:rect l="l" t="t" r="r" b="b"/>
            <a:pathLst>
              <a:path w="0" h="408939">
                <a:moveTo>
                  <a:pt x="0" y="0"/>
                </a:moveTo>
                <a:lnTo>
                  <a:pt x="0" y="408686"/>
                </a:lnTo>
              </a:path>
            </a:pathLst>
          </a:custGeom>
          <a:ln w="10668">
            <a:solidFill>
              <a:srgbClr val="006B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3409" y="2590037"/>
            <a:ext cx="1717675" cy="408940"/>
          </a:xfrm>
          <a:custGeom>
            <a:avLst/>
            <a:gdLst/>
            <a:ahLst/>
            <a:cxnLst/>
            <a:rect l="l" t="t" r="r" b="b"/>
            <a:pathLst>
              <a:path w="1717675" h="408939">
                <a:moveTo>
                  <a:pt x="1717293" y="0"/>
                </a:moveTo>
                <a:lnTo>
                  <a:pt x="1717293" y="278511"/>
                </a:lnTo>
                <a:lnTo>
                  <a:pt x="0" y="278511"/>
                </a:lnTo>
                <a:lnTo>
                  <a:pt x="0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5861" y="2590037"/>
            <a:ext cx="3434715" cy="408940"/>
          </a:xfrm>
          <a:custGeom>
            <a:avLst/>
            <a:gdLst/>
            <a:ahLst/>
            <a:cxnLst/>
            <a:rect l="l" t="t" r="r" b="b"/>
            <a:pathLst>
              <a:path w="3434715" h="408939">
                <a:moveTo>
                  <a:pt x="3434461" y="0"/>
                </a:moveTo>
                <a:lnTo>
                  <a:pt x="3434461" y="278511"/>
                </a:lnTo>
                <a:lnTo>
                  <a:pt x="0" y="278511"/>
                </a:lnTo>
                <a:lnTo>
                  <a:pt x="0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9838" y="2590037"/>
            <a:ext cx="5151755" cy="408940"/>
          </a:xfrm>
          <a:custGeom>
            <a:avLst/>
            <a:gdLst/>
            <a:ahLst/>
            <a:cxnLst/>
            <a:rect l="l" t="t" r="r" b="b"/>
            <a:pathLst>
              <a:path w="5151755" h="408939">
                <a:moveTo>
                  <a:pt x="5151755" y="0"/>
                </a:moveTo>
                <a:lnTo>
                  <a:pt x="5151755" y="278511"/>
                </a:lnTo>
                <a:lnTo>
                  <a:pt x="0" y="278511"/>
                </a:lnTo>
                <a:lnTo>
                  <a:pt x="0" y="408686"/>
                </a:lnTo>
              </a:path>
            </a:pathLst>
          </a:custGeom>
          <a:ln w="10668">
            <a:solidFill>
              <a:srgbClr val="005D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38394" y="169849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3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6"/>
                </a:lnTo>
                <a:lnTo>
                  <a:pt x="1405127" y="89153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38394" y="1698497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3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3"/>
                </a:lnTo>
                <a:lnTo>
                  <a:pt x="1405127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3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3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93841" y="1846325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4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39"/>
                </a:lnTo>
                <a:lnTo>
                  <a:pt x="1315974" y="891539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6"/>
                </a:lnTo>
                <a:lnTo>
                  <a:pt x="1405128" y="89154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93841" y="1846325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4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4"/>
                </a:lnTo>
                <a:lnTo>
                  <a:pt x="1405128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39"/>
                </a:lnTo>
                <a:lnTo>
                  <a:pt x="89154" y="891539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4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16192" y="2187955"/>
            <a:ext cx="3625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Panel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7274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5" h="893445">
                <a:moveTo>
                  <a:pt x="1315847" y="0"/>
                </a:moveTo>
                <a:lnTo>
                  <a:pt x="89306" y="0"/>
                </a:lnTo>
                <a:lnTo>
                  <a:pt x="54542" y="7020"/>
                </a:lnTo>
                <a:lnTo>
                  <a:pt x="26155" y="26162"/>
                </a:lnTo>
                <a:lnTo>
                  <a:pt x="7017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17" y="838521"/>
                </a:lnTo>
                <a:lnTo>
                  <a:pt x="26155" y="866901"/>
                </a:lnTo>
                <a:lnTo>
                  <a:pt x="54542" y="886043"/>
                </a:lnTo>
                <a:lnTo>
                  <a:pt x="89306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6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7274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5" h="893445">
                <a:moveTo>
                  <a:pt x="0" y="89280"/>
                </a:moveTo>
                <a:lnTo>
                  <a:pt x="7017" y="54542"/>
                </a:lnTo>
                <a:lnTo>
                  <a:pt x="26155" y="26161"/>
                </a:lnTo>
                <a:lnTo>
                  <a:pt x="54542" y="7020"/>
                </a:lnTo>
                <a:lnTo>
                  <a:pt x="89306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6" y="26162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306" y="893063"/>
                </a:lnTo>
                <a:lnTo>
                  <a:pt x="54542" y="886043"/>
                </a:lnTo>
                <a:lnTo>
                  <a:pt x="26155" y="866901"/>
                </a:lnTo>
                <a:lnTo>
                  <a:pt x="7017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2722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5" h="893445">
                <a:moveTo>
                  <a:pt x="1315847" y="0"/>
                </a:moveTo>
                <a:lnTo>
                  <a:pt x="89306" y="0"/>
                </a:lnTo>
                <a:lnTo>
                  <a:pt x="54542" y="7020"/>
                </a:lnTo>
                <a:lnTo>
                  <a:pt x="26155" y="26162"/>
                </a:lnTo>
                <a:lnTo>
                  <a:pt x="7017" y="54542"/>
                </a:lnTo>
                <a:lnTo>
                  <a:pt x="0" y="89281"/>
                </a:lnTo>
                <a:lnTo>
                  <a:pt x="0" y="803782"/>
                </a:lnTo>
                <a:lnTo>
                  <a:pt x="7017" y="838521"/>
                </a:lnTo>
                <a:lnTo>
                  <a:pt x="26155" y="866902"/>
                </a:lnTo>
                <a:lnTo>
                  <a:pt x="54542" y="886043"/>
                </a:lnTo>
                <a:lnTo>
                  <a:pt x="89306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2"/>
                </a:lnTo>
                <a:lnTo>
                  <a:pt x="1398107" y="838521"/>
                </a:lnTo>
                <a:lnTo>
                  <a:pt x="1405128" y="803782"/>
                </a:lnTo>
                <a:lnTo>
                  <a:pt x="1405128" y="89281"/>
                </a:lnTo>
                <a:lnTo>
                  <a:pt x="1398107" y="54542"/>
                </a:lnTo>
                <a:lnTo>
                  <a:pt x="1378966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2722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5" h="893445">
                <a:moveTo>
                  <a:pt x="0" y="89281"/>
                </a:moveTo>
                <a:lnTo>
                  <a:pt x="7017" y="54542"/>
                </a:lnTo>
                <a:lnTo>
                  <a:pt x="26155" y="26162"/>
                </a:lnTo>
                <a:lnTo>
                  <a:pt x="54542" y="7020"/>
                </a:lnTo>
                <a:lnTo>
                  <a:pt x="89306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6" y="26162"/>
                </a:lnTo>
                <a:lnTo>
                  <a:pt x="1398107" y="54542"/>
                </a:lnTo>
                <a:lnTo>
                  <a:pt x="1405128" y="89281"/>
                </a:lnTo>
                <a:lnTo>
                  <a:pt x="1405128" y="803782"/>
                </a:lnTo>
                <a:lnTo>
                  <a:pt x="1398107" y="838521"/>
                </a:lnTo>
                <a:lnTo>
                  <a:pt x="1378966" y="866902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306" y="893063"/>
                </a:lnTo>
                <a:lnTo>
                  <a:pt x="54542" y="886043"/>
                </a:lnTo>
                <a:lnTo>
                  <a:pt x="26155" y="866902"/>
                </a:lnTo>
                <a:lnTo>
                  <a:pt x="7017" y="838521"/>
                </a:lnTo>
                <a:lnTo>
                  <a:pt x="0" y="803782"/>
                </a:lnTo>
                <a:lnTo>
                  <a:pt x="0" y="89281"/>
                </a:lnTo>
                <a:close/>
              </a:path>
            </a:pathLst>
          </a:custGeom>
          <a:ln w="10667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8035" y="3489197"/>
            <a:ext cx="9144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LabelRenderer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03298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1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1" y="866901"/>
                </a:lnTo>
                <a:lnTo>
                  <a:pt x="54542" y="886043"/>
                </a:lnTo>
                <a:lnTo>
                  <a:pt x="89281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5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6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03298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1" y="26161"/>
                </a:lnTo>
                <a:lnTo>
                  <a:pt x="54542" y="7020"/>
                </a:lnTo>
                <a:lnTo>
                  <a:pt x="89281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6" y="26162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5" y="866901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1" y="893063"/>
                </a:lnTo>
                <a:lnTo>
                  <a:pt x="54542" y="886043"/>
                </a:lnTo>
                <a:lnTo>
                  <a:pt x="26161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60270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6" y="0"/>
                </a:moveTo>
                <a:lnTo>
                  <a:pt x="89281" y="0"/>
                </a:lnTo>
                <a:lnTo>
                  <a:pt x="54542" y="7020"/>
                </a:lnTo>
                <a:lnTo>
                  <a:pt x="26162" y="26162"/>
                </a:lnTo>
                <a:lnTo>
                  <a:pt x="7020" y="54542"/>
                </a:lnTo>
                <a:lnTo>
                  <a:pt x="0" y="89281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2"/>
                </a:lnTo>
                <a:lnTo>
                  <a:pt x="54542" y="886043"/>
                </a:lnTo>
                <a:lnTo>
                  <a:pt x="89281" y="893063"/>
                </a:lnTo>
                <a:lnTo>
                  <a:pt x="1315846" y="893063"/>
                </a:lnTo>
                <a:lnTo>
                  <a:pt x="1350585" y="886043"/>
                </a:lnTo>
                <a:lnTo>
                  <a:pt x="1378966" y="866902"/>
                </a:lnTo>
                <a:lnTo>
                  <a:pt x="1398107" y="838521"/>
                </a:lnTo>
                <a:lnTo>
                  <a:pt x="1405128" y="803782"/>
                </a:lnTo>
                <a:lnTo>
                  <a:pt x="1405128" y="89281"/>
                </a:lnTo>
                <a:lnTo>
                  <a:pt x="1398107" y="54542"/>
                </a:lnTo>
                <a:lnTo>
                  <a:pt x="1378966" y="26162"/>
                </a:lnTo>
                <a:lnTo>
                  <a:pt x="1350585" y="7020"/>
                </a:lnTo>
                <a:lnTo>
                  <a:pt x="13158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60270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1"/>
                </a:moveTo>
                <a:lnTo>
                  <a:pt x="7020" y="54542"/>
                </a:lnTo>
                <a:lnTo>
                  <a:pt x="26162" y="26162"/>
                </a:lnTo>
                <a:lnTo>
                  <a:pt x="54542" y="7020"/>
                </a:lnTo>
                <a:lnTo>
                  <a:pt x="89281" y="0"/>
                </a:lnTo>
                <a:lnTo>
                  <a:pt x="1315846" y="0"/>
                </a:lnTo>
                <a:lnTo>
                  <a:pt x="1350585" y="7020"/>
                </a:lnTo>
                <a:lnTo>
                  <a:pt x="1378966" y="26162"/>
                </a:lnTo>
                <a:lnTo>
                  <a:pt x="1398107" y="54542"/>
                </a:lnTo>
                <a:lnTo>
                  <a:pt x="1405128" y="89281"/>
                </a:lnTo>
                <a:lnTo>
                  <a:pt x="1405128" y="803782"/>
                </a:lnTo>
                <a:lnTo>
                  <a:pt x="1398107" y="838521"/>
                </a:lnTo>
                <a:lnTo>
                  <a:pt x="1378966" y="866902"/>
                </a:lnTo>
                <a:lnTo>
                  <a:pt x="1350585" y="886043"/>
                </a:lnTo>
                <a:lnTo>
                  <a:pt x="1315846" y="893063"/>
                </a:lnTo>
                <a:lnTo>
                  <a:pt x="89281" y="893063"/>
                </a:lnTo>
                <a:lnTo>
                  <a:pt x="54542" y="886043"/>
                </a:lnTo>
                <a:lnTo>
                  <a:pt x="26162" y="866902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1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59532" y="3489197"/>
            <a:ext cx="100456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But</a:t>
            </a:r>
            <a:r>
              <a:rPr dirty="0" sz="1100" spc="-10">
                <a:solidFill>
                  <a:srgbClr val="505050"/>
                </a:solidFill>
                <a:latin typeface="Segoe UI"/>
                <a:cs typeface="Segoe UI"/>
              </a:rPr>
              <a:t>t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onRender</a:t>
            </a: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e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20846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6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1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6" y="893063"/>
                </a:lnTo>
                <a:lnTo>
                  <a:pt x="1350585" y="886043"/>
                </a:lnTo>
                <a:lnTo>
                  <a:pt x="1378965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5" y="26162"/>
                </a:lnTo>
                <a:lnTo>
                  <a:pt x="1350585" y="7020"/>
                </a:lnTo>
                <a:lnTo>
                  <a:pt x="1315846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20846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2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6" y="0"/>
                </a:lnTo>
                <a:lnTo>
                  <a:pt x="1350585" y="7020"/>
                </a:lnTo>
                <a:lnTo>
                  <a:pt x="1378965" y="26162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5" y="866901"/>
                </a:lnTo>
                <a:lnTo>
                  <a:pt x="1350585" y="886043"/>
                </a:lnTo>
                <a:lnTo>
                  <a:pt x="1315846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1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77817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1" y="0"/>
                </a:lnTo>
                <a:lnTo>
                  <a:pt x="54542" y="7020"/>
                </a:lnTo>
                <a:lnTo>
                  <a:pt x="26162" y="26162"/>
                </a:lnTo>
                <a:lnTo>
                  <a:pt x="7020" y="54542"/>
                </a:lnTo>
                <a:lnTo>
                  <a:pt x="0" y="89281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2"/>
                </a:lnTo>
                <a:lnTo>
                  <a:pt x="54542" y="886043"/>
                </a:lnTo>
                <a:lnTo>
                  <a:pt x="89281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2"/>
                </a:lnTo>
                <a:lnTo>
                  <a:pt x="1398107" y="838521"/>
                </a:lnTo>
                <a:lnTo>
                  <a:pt x="1405128" y="803782"/>
                </a:lnTo>
                <a:lnTo>
                  <a:pt x="1405128" y="89281"/>
                </a:lnTo>
                <a:lnTo>
                  <a:pt x="1398107" y="54542"/>
                </a:lnTo>
                <a:lnTo>
                  <a:pt x="1378966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77817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1"/>
                </a:moveTo>
                <a:lnTo>
                  <a:pt x="7020" y="54542"/>
                </a:lnTo>
                <a:lnTo>
                  <a:pt x="26162" y="26162"/>
                </a:lnTo>
                <a:lnTo>
                  <a:pt x="54542" y="7020"/>
                </a:lnTo>
                <a:lnTo>
                  <a:pt x="89281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6" y="26162"/>
                </a:lnTo>
                <a:lnTo>
                  <a:pt x="1398107" y="54542"/>
                </a:lnTo>
                <a:lnTo>
                  <a:pt x="1405128" y="89281"/>
                </a:lnTo>
                <a:lnTo>
                  <a:pt x="1405128" y="803782"/>
                </a:lnTo>
                <a:lnTo>
                  <a:pt x="1398107" y="838521"/>
                </a:lnTo>
                <a:lnTo>
                  <a:pt x="1378966" y="866902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1" y="893063"/>
                </a:lnTo>
                <a:lnTo>
                  <a:pt x="54542" y="886043"/>
                </a:lnTo>
                <a:lnTo>
                  <a:pt x="26162" y="866902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1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94784" y="3489197"/>
            <a:ext cx="11690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WebViewRenderer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20846" y="4299965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4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40"/>
                </a:lnTo>
                <a:lnTo>
                  <a:pt x="1315974" y="891540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6"/>
                </a:lnTo>
                <a:lnTo>
                  <a:pt x="1405127" y="89154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20846" y="4299965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4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4"/>
                </a:lnTo>
                <a:lnTo>
                  <a:pt x="1405127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40"/>
                </a:lnTo>
                <a:lnTo>
                  <a:pt x="89153" y="891540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4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77817" y="4447794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4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40"/>
                </a:lnTo>
                <a:lnTo>
                  <a:pt x="1315974" y="891540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6"/>
                </a:lnTo>
                <a:lnTo>
                  <a:pt x="1405128" y="89154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77817" y="4447794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4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4"/>
                </a:lnTo>
                <a:lnTo>
                  <a:pt x="1405128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40"/>
                </a:lnTo>
                <a:lnTo>
                  <a:pt x="89154" y="891540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4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276725" y="4790058"/>
            <a:ext cx="607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WebView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38394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1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5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38394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2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5" y="26162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1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93841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1" y="0"/>
                </a:lnTo>
                <a:lnTo>
                  <a:pt x="54542" y="7020"/>
                </a:lnTo>
                <a:lnTo>
                  <a:pt x="26162" y="26162"/>
                </a:lnTo>
                <a:lnTo>
                  <a:pt x="7020" y="54542"/>
                </a:lnTo>
                <a:lnTo>
                  <a:pt x="0" y="89281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2"/>
                </a:lnTo>
                <a:lnTo>
                  <a:pt x="54542" y="886043"/>
                </a:lnTo>
                <a:lnTo>
                  <a:pt x="89281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2"/>
                </a:lnTo>
                <a:lnTo>
                  <a:pt x="1398107" y="838521"/>
                </a:lnTo>
                <a:lnTo>
                  <a:pt x="1405128" y="803782"/>
                </a:lnTo>
                <a:lnTo>
                  <a:pt x="1405128" y="89281"/>
                </a:lnTo>
                <a:lnTo>
                  <a:pt x="1398107" y="54542"/>
                </a:lnTo>
                <a:lnTo>
                  <a:pt x="1378965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93841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1"/>
                </a:moveTo>
                <a:lnTo>
                  <a:pt x="7020" y="54542"/>
                </a:lnTo>
                <a:lnTo>
                  <a:pt x="26162" y="26162"/>
                </a:lnTo>
                <a:lnTo>
                  <a:pt x="54542" y="7020"/>
                </a:lnTo>
                <a:lnTo>
                  <a:pt x="89281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5" y="26162"/>
                </a:lnTo>
                <a:lnTo>
                  <a:pt x="1398107" y="54542"/>
                </a:lnTo>
                <a:lnTo>
                  <a:pt x="1405128" y="89281"/>
                </a:lnTo>
                <a:lnTo>
                  <a:pt x="1405128" y="803782"/>
                </a:lnTo>
                <a:lnTo>
                  <a:pt x="1398107" y="838521"/>
                </a:lnTo>
                <a:lnTo>
                  <a:pt x="1378966" y="866902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1" y="893063"/>
                </a:lnTo>
                <a:lnTo>
                  <a:pt x="54542" y="886043"/>
                </a:lnTo>
                <a:lnTo>
                  <a:pt x="26162" y="866902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1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840348" y="3489197"/>
            <a:ext cx="9144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LabelRenderer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55942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5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55942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1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5" y="26162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2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311390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6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1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2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6" y="893063"/>
                </a:lnTo>
                <a:lnTo>
                  <a:pt x="1350585" y="886043"/>
                </a:lnTo>
                <a:lnTo>
                  <a:pt x="1378966" y="866902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1"/>
                </a:lnTo>
                <a:lnTo>
                  <a:pt x="1398107" y="54542"/>
                </a:lnTo>
                <a:lnTo>
                  <a:pt x="1378966" y="26162"/>
                </a:lnTo>
                <a:lnTo>
                  <a:pt x="1350585" y="7020"/>
                </a:lnTo>
                <a:lnTo>
                  <a:pt x="13158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11390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1"/>
                </a:moveTo>
                <a:lnTo>
                  <a:pt x="7020" y="54542"/>
                </a:lnTo>
                <a:lnTo>
                  <a:pt x="26161" y="26162"/>
                </a:lnTo>
                <a:lnTo>
                  <a:pt x="54542" y="7020"/>
                </a:lnTo>
                <a:lnTo>
                  <a:pt x="89280" y="0"/>
                </a:lnTo>
                <a:lnTo>
                  <a:pt x="1315846" y="0"/>
                </a:lnTo>
                <a:lnTo>
                  <a:pt x="1350585" y="7020"/>
                </a:lnTo>
                <a:lnTo>
                  <a:pt x="1378966" y="26162"/>
                </a:lnTo>
                <a:lnTo>
                  <a:pt x="1398107" y="54542"/>
                </a:lnTo>
                <a:lnTo>
                  <a:pt x="1405127" y="89281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2"/>
                </a:lnTo>
                <a:lnTo>
                  <a:pt x="1350585" y="886043"/>
                </a:lnTo>
                <a:lnTo>
                  <a:pt x="1315846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2" y="866902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1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511922" y="3489197"/>
            <a:ext cx="100456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But</a:t>
            </a:r>
            <a:r>
              <a:rPr dirty="0" sz="1100" spc="-10">
                <a:solidFill>
                  <a:srgbClr val="505050"/>
                </a:solidFill>
                <a:latin typeface="Segoe UI"/>
                <a:cs typeface="Segoe UI"/>
              </a:rPr>
              <a:t>t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onRender</a:t>
            </a: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e</a:t>
            </a:r>
            <a:r>
              <a:rPr dirty="0" sz="1100">
                <a:solidFill>
                  <a:srgbClr val="505050"/>
                </a:solidFill>
                <a:latin typeface="Segoe UI"/>
                <a:cs typeface="Segoe UI"/>
              </a:rPr>
              <a:t>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873490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6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6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6" y="26162"/>
                </a:lnTo>
                <a:lnTo>
                  <a:pt x="1350585" y="7020"/>
                </a:lnTo>
                <a:lnTo>
                  <a:pt x="1315846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873490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1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6" y="0"/>
                </a:lnTo>
                <a:lnTo>
                  <a:pt x="1350585" y="7020"/>
                </a:lnTo>
                <a:lnTo>
                  <a:pt x="1378966" y="26162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6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2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028938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6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1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2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6" y="893063"/>
                </a:lnTo>
                <a:lnTo>
                  <a:pt x="1350585" y="886043"/>
                </a:lnTo>
                <a:lnTo>
                  <a:pt x="1378966" y="866902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1"/>
                </a:lnTo>
                <a:lnTo>
                  <a:pt x="1398107" y="54542"/>
                </a:lnTo>
                <a:lnTo>
                  <a:pt x="1378965" y="26162"/>
                </a:lnTo>
                <a:lnTo>
                  <a:pt x="1350585" y="7020"/>
                </a:lnTo>
                <a:lnTo>
                  <a:pt x="131584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028938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1"/>
                </a:moveTo>
                <a:lnTo>
                  <a:pt x="7020" y="54542"/>
                </a:lnTo>
                <a:lnTo>
                  <a:pt x="26161" y="26162"/>
                </a:lnTo>
                <a:lnTo>
                  <a:pt x="54542" y="7020"/>
                </a:lnTo>
                <a:lnTo>
                  <a:pt x="89280" y="0"/>
                </a:lnTo>
                <a:lnTo>
                  <a:pt x="1315846" y="0"/>
                </a:lnTo>
                <a:lnTo>
                  <a:pt x="1350585" y="7020"/>
                </a:lnTo>
                <a:lnTo>
                  <a:pt x="1378965" y="26162"/>
                </a:lnTo>
                <a:lnTo>
                  <a:pt x="1398107" y="54542"/>
                </a:lnTo>
                <a:lnTo>
                  <a:pt x="1405127" y="89281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2"/>
                </a:lnTo>
                <a:lnTo>
                  <a:pt x="1350585" y="886043"/>
                </a:lnTo>
                <a:lnTo>
                  <a:pt x="1315846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2" y="866902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1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246234" y="3489197"/>
            <a:ext cx="9721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ImageRenderer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589514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6" y="0"/>
                </a:moveTo>
                <a:lnTo>
                  <a:pt x="89280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0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1"/>
                </a:lnTo>
                <a:lnTo>
                  <a:pt x="54542" y="886043"/>
                </a:lnTo>
                <a:lnTo>
                  <a:pt x="89280" y="893063"/>
                </a:lnTo>
                <a:lnTo>
                  <a:pt x="1315846" y="893063"/>
                </a:lnTo>
                <a:lnTo>
                  <a:pt x="1350585" y="886043"/>
                </a:lnTo>
                <a:lnTo>
                  <a:pt x="1378966" y="866901"/>
                </a:lnTo>
                <a:lnTo>
                  <a:pt x="1398107" y="838521"/>
                </a:lnTo>
                <a:lnTo>
                  <a:pt x="1405127" y="803782"/>
                </a:lnTo>
                <a:lnTo>
                  <a:pt x="1405127" y="89280"/>
                </a:lnTo>
                <a:lnTo>
                  <a:pt x="1398107" y="54542"/>
                </a:lnTo>
                <a:lnTo>
                  <a:pt x="1378965" y="26162"/>
                </a:lnTo>
                <a:lnTo>
                  <a:pt x="1350585" y="7020"/>
                </a:lnTo>
                <a:lnTo>
                  <a:pt x="1315846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589514" y="2998469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0"/>
                </a:moveTo>
                <a:lnTo>
                  <a:pt x="7020" y="54542"/>
                </a:lnTo>
                <a:lnTo>
                  <a:pt x="26161" y="26161"/>
                </a:lnTo>
                <a:lnTo>
                  <a:pt x="54542" y="7020"/>
                </a:lnTo>
                <a:lnTo>
                  <a:pt x="89280" y="0"/>
                </a:lnTo>
                <a:lnTo>
                  <a:pt x="1315846" y="0"/>
                </a:lnTo>
                <a:lnTo>
                  <a:pt x="1350585" y="7020"/>
                </a:lnTo>
                <a:lnTo>
                  <a:pt x="1378965" y="26162"/>
                </a:lnTo>
                <a:lnTo>
                  <a:pt x="1398107" y="54542"/>
                </a:lnTo>
                <a:lnTo>
                  <a:pt x="1405127" y="89280"/>
                </a:lnTo>
                <a:lnTo>
                  <a:pt x="1405127" y="803782"/>
                </a:lnTo>
                <a:lnTo>
                  <a:pt x="1398107" y="838521"/>
                </a:lnTo>
                <a:lnTo>
                  <a:pt x="1378966" y="866901"/>
                </a:lnTo>
                <a:lnTo>
                  <a:pt x="1350585" y="886043"/>
                </a:lnTo>
                <a:lnTo>
                  <a:pt x="1315846" y="893063"/>
                </a:lnTo>
                <a:lnTo>
                  <a:pt x="89280" y="893063"/>
                </a:lnTo>
                <a:lnTo>
                  <a:pt x="54542" y="886043"/>
                </a:lnTo>
                <a:lnTo>
                  <a:pt x="26162" y="866901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0746485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1315847" y="0"/>
                </a:moveTo>
                <a:lnTo>
                  <a:pt x="89281" y="0"/>
                </a:lnTo>
                <a:lnTo>
                  <a:pt x="54542" y="7020"/>
                </a:lnTo>
                <a:lnTo>
                  <a:pt x="26161" y="26162"/>
                </a:lnTo>
                <a:lnTo>
                  <a:pt x="7020" y="54542"/>
                </a:lnTo>
                <a:lnTo>
                  <a:pt x="0" y="89281"/>
                </a:lnTo>
                <a:lnTo>
                  <a:pt x="0" y="803782"/>
                </a:lnTo>
                <a:lnTo>
                  <a:pt x="7020" y="838521"/>
                </a:lnTo>
                <a:lnTo>
                  <a:pt x="26162" y="866902"/>
                </a:lnTo>
                <a:lnTo>
                  <a:pt x="54542" y="886043"/>
                </a:lnTo>
                <a:lnTo>
                  <a:pt x="89281" y="893063"/>
                </a:lnTo>
                <a:lnTo>
                  <a:pt x="1315847" y="893063"/>
                </a:lnTo>
                <a:lnTo>
                  <a:pt x="1350585" y="886043"/>
                </a:lnTo>
                <a:lnTo>
                  <a:pt x="1378966" y="866902"/>
                </a:lnTo>
                <a:lnTo>
                  <a:pt x="1398107" y="838521"/>
                </a:lnTo>
                <a:lnTo>
                  <a:pt x="1405128" y="803782"/>
                </a:lnTo>
                <a:lnTo>
                  <a:pt x="1405128" y="89281"/>
                </a:lnTo>
                <a:lnTo>
                  <a:pt x="1398107" y="54542"/>
                </a:lnTo>
                <a:lnTo>
                  <a:pt x="1378966" y="26162"/>
                </a:lnTo>
                <a:lnTo>
                  <a:pt x="1350585" y="7020"/>
                </a:lnTo>
                <a:lnTo>
                  <a:pt x="131584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746485" y="3146297"/>
            <a:ext cx="1405255" cy="893444"/>
          </a:xfrm>
          <a:custGeom>
            <a:avLst/>
            <a:gdLst/>
            <a:ahLst/>
            <a:cxnLst/>
            <a:rect l="l" t="t" r="r" b="b"/>
            <a:pathLst>
              <a:path w="1405254" h="893445">
                <a:moveTo>
                  <a:pt x="0" y="89281"/>
                </a:moveTo>
                <a:lnTo>
                  <a:pt x="7020" y="54542"/>
                </a:lnTo>
                <a:lnTo>
                  <a:pt x="26161" y="26162"/>
                </a:lnTo>
                <a:lnTo>
                  <a:pt x="54542" y="7020"/>
                </a:lnTo>
                <a:lnTo>
                  <a:pt x="89281" y="0"/>
                </a:lnTo>
                <a:lnTo>
                  <a:pt x="1315847" y="0"/>
                </a:lnTo>
                <a:lnTo>
                  <a:pt x="1350585" y="7020"/>
                </a:lnTo>
                <a:lnTo>
                  <a:pt x="1378966" y="26162"/>
                </a:lnTo>
                <a:lnTo>
                  <a:pt x="1398107" y="54542"/>
                </a:lnTo>
                <a:lnTo>
                  <a:pt x="1405128" y="89281"/>
                </a:lnTo>
                <a:lnTo>
                  <a:pt x="1405128" y="803782"/>
                </a:lnTo>
                <a:lnTo>
                  <a:pt x="1398107" y="838521"/>
                </a:lnTo>
                <a:lnTo>
                  <a:pt x="1378966" y="866902"/>
                </a:lnTo>
                <a:lnTo>
                  <a:pt x="1350585" y="886043"/>
                </a:lnTo>
                <a:lnTo>
                  <a:pt x="1315847" y="893063"/>
                </a:lnTo>
                <a:lnTo>
                  <a:pt x="89281" y="893063"/>
                </a:lnTo>
                <a:lnTo>
                  <a:pt x="54542" y="886043"/>
                </a:lnTo>
                <a:lnTo>
                  <a:pt x="26162" y="866902"/>
                </a:lnTo>
                <a:lnTo>
                  <a:pt x="7020" y="838521"/>
                </a:lnTo>
                <a:lnTo>
                  <a:pt x="0" y="803782"/>
                </a:lnTo>
                <a:lnTo>
                  <a:pt x="0" y="89281"/>
                </a:lnTo>
                <a:close/>
              </a:path>
            </a:pathLst>
          </a:custGeom>
          <a:ln w="10667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0840339" y="3489197"/>
            <a:ext cx="12192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ScrollViewRenderer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589514" y="4299965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3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4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3" y="891540"/>
                </a:lnTo>
                <a:lnTo>
                  <a:pt x="1315974" y="891540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7" y="802386"/>
                </a:lnTo>
                <a:lnTo>
                  <a:pt x="1405127" y="89154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589514" y="4299965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4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3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7" y="89154"/>
                </a:lnTo>
                <a:lnTo>
                  <a:pt x="1405127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40"/>
                </a:lnTo>
                <a:lnTo>
                  <a:pt x="89153" y="891540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4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746485" y="4447794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1315974" y="0"/>
                </a:moveTo>
                <a:lnTo>
                  <a:pt x="89154" y="0"/>
                </a:lnTo>
                <a:lnTo>
                  <a:pt x="54435" y="7000"/>
                </a:lnTo>
                <a:lnTo>
                  <a:pt x="26098" y="26098"/>
                </a:lnTo>
                <a:lnTo>
                  <a:pt x="7000" y="54435"/>
                </a:lnTo>
                <a:lnTo>
                  <a:pt x="0" y="89154"/>
                </a:lnTo>
                <a:lnTo>
                  <a:pt x="0" y="802386"/>
                </a:lnTo>
                <a:lnTo>
                  <a:pt x="7000" y="837104"/>
                </a:lnTo>
                <a:lnTo>
                  <a:pt x="26098" y="865441"/>
                </a:lnTo>
                <a:lnTo>
                  <a:pt x="54435" y="884539"/>
                </a:lnTo>
                <a:lnTo>
                  <a:pt x="89154" y="891540"/>
                </a:lnTo>
                <a:lnTo>
                  <a:pt x="1315974" y="891540"/>
                </a:lnTo>
                <a:lnTo>
                  <a:pt x="1350692" y="884539"/>
                </a:lnTo>
                <a:lnTo>
                  <a:pt x="1379029" y="865441"/>
                </a:lnTo>
                <a:lnTo>
                  <a:pt x="1398127" y="837104"/>
                </a:lnTo>
                <a:lnTo>
                  <a:pt x="1405128" y="802386"/>
                </a:lnTo>
                <a:lnTo>
                  <a:pt x="1405128" y="89154"/>
                </a:lnTo>
                <a:lnTo>
                  <a:pt x="1398127" y="54435"/>
                </a:lnTo>
                <a:lnTo>
                  <a:pt x="1379029" y="26098"/>
                </a:lnTo>
                <a:lnTo>
                  <a:pt x="1350692" y="7000"/>
                </a:lnTo>
                <a:lnTo>
                  <a:pt x="13159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746485" y="4447794"/>
            <a:ext cx="1405255" cy="891540"/>
          </a:xfrm>
          <a:custGeom>
            <a:avLst/>
            <a:gdLst/>
            <a:ahLst/>
            <a:cxnLst/>
            <a:rect l="l" t="t" r="r" b="b"/>
            <a:pathLst>
              <a:path w="1405254" h="891539">
                <a:moveTo>
                  <a:pt x="0" y="89154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1315974" y="0"/>
                </a:lnTo>
                <a:lnTo>
                  <a:pt x="1350692" y="7000"/>
                </a:lnTo>
                <a:lnTo>
                  <a:pt x="1379029" y="26098"/>
                </a:lnTo>
                <a:lnTo>
                  <a:pt x="1398127" y="54435"/>
                </a:lnTo>
                <a:lnTo>
                  <a:pt x="1405128" y="89154"/>
                </a:lnTo>
                <a:lnTo>
                  <a:pt x="1405128" y="802386"/>
                </a:lnTo>
                <a:lnTo>
                  <a:pt x="1398127" y="837104"/>
                </a:lnTo>
                <a:lnTo>
                  <a:pt x="1379029" y="865441"/>
                </a:lnTo>
                <a:lnTo>
                  <a:pt x="1350692" y="884539"/>
                </a:lnTo>
                <a:lnTo>
                  <a:pt x="1315974" y="891540"/>
                </a:lnTo>
                <a:lnTo>
                  <a:pt x="89154" y="891540"/>
                </a:lnTo>
                <a:lnTo>
                  <a:pt x="54435" y="884539"/>
                </a:lnTo>
                <a:lnTo>
                  <a:pt x="26098" y="865441"/>
                </a:lnTo>
                <a:lnTo>
                  <a:pt x="7000" y="837104"/>
                </a:lnTo>
                <a:lnTo>
                  <a:pt x="0" y="802386"/>
                </a:lnTo>
                <a:lnTo>
                  <a:pt x="0" y="89154"/>
                </a:lnTo>
                <a:close/>
              </a:path>
            </a:pathLst>
          </a:custGeom>
          <a:ln w="10668">
            <a:solidFill>
              <a:srgbClr val="007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0963782" y="4790058"/>
            <a:ext cx="9721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505050"/>
                </a:solidFill>
                <a:latin typeface="Segoe UI"/>
                <a:cs typeface="Segoe UI"/>
              </a:rPr>
              <a:t>ImageRenderer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522220" y="6297167"/>
            <a:ext cx="7809230" cy="698500"/>
          </a:xfrm>
          <a:custGeom>
            <a:avLst/>
            <a:gdLst/>
            <a:ahLst/>
            <a:cxnLst/>
            <a:rect l="l" t="t" r="r" b="b"/>
            <a:pathLst>
              <a:path w="7809230" h="698500">
                <a:moveTo>
                  <a:pt x="7808976" y="697990"/>
                </a:moveTo>
                <a:lnTo>
                  <a:pt x="7808976" y="0"/>
                </a:lnTo>
                <a:lnTo>
                  <a:pt x="0" y="0"/>
                </a:lnTo>
                <a:lnTo>
                  <a:pt x="0" y="697990"/>
                </a:lnTo>
                <a:lnTo>
                  <a:pt x="7808976" y="697990"/>
                </a:lnTo>
                <a:close/>
              </a:path>
            </a:pathLst>
          </a:custGeom>
          <a:solidFill>
            <a:srgbClr val="76B5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695701" y="6382308"/>
            <a:ext cx="7239000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0" b="1">
                <a:solidFill>
                  <a:srgbClr val="FFFFFF"/>
                </a:solidFill>
                <a:latin typeface="Segoe UI"/>
                <a:cs typeface="Segoe UI"/>
              </a:rPr>
              <a:t>AFTER </a:t>
            </a:r>
            <a:r>
              <a:rPr dirty="0" sz="2850" spc="-40" b="1">
                <a:solidFill>
                  <a:srgbClr val="FFFFFF"/>
                </a:solidFill>
                <a:latin typeface="Segoe UI"/>
                <a:cs typeface="Segoe UI"/>
              </a:rPr>
              <a:t>FAST </a:t>
            </a:r>
            <a:r>
              <a:rPr dirty="0" sz="2850" b="1">
                <a:solidFill>
                  <a:srgbClr val="FFFFFF"/>
                </a:solidFill>
                <a:latin typeface="Segoe UI"/>
                <a:cs typeface="Segoe UI"/>
              </a:rPr>
              <a:t>RENDERERS +</a:t>
            </a:r>
            <a:r>
              <a:rPr dirty="0" sz="2850" spc="2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50" spc="-5" b="1">
                <a:solidFill>
                  <a:srgbClr val="FFFFFF"/>
                </a:solidFill>
                <a:latin typeface="Segoe UI"/>
                <a:cs typeface="Segoe UI"/>
              </a:rPr>
              <a:t>COMPRESSION</a:t>
            </a:r>
            <a:endParaRPr sz="28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201" y="5791390"/>
            <a:ext cx="1762201" cy="18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6201" y="6057874"/>
            <a:ext cx="1855800" cy="189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6201" y="6329832"/>
            <a:ext cx="1564081" cy="191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504" y="2305557"/>
            <a:ext cx="1439113" cy="496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64563" y="2577807"/>
            <a:ext cx="183172" cy="301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38248" y="2280792"/>
            <a:ext cx="8380222" cy="521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3400" y="3026790"/>
            <a:ext cx="1079042" cy="514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39900" y="3054349"/>
            <a:ext cx="4071874" cy="4885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34" y="1832990"/>
            <a:ext cx="4248721" cy="480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85431" y="2741675"/>
            <a:ext cx="5271812" cy="2881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5843" y="2741675"/>
            <a:ext cx="5109972" cy="3426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08903" y="3965447"/>
            <a:ext cx="990600" cy="492759"/>
          </a:xfrm>
          <a:custGeom>
            <a:avLst/>
            <a:gdLst/>
            <a:ahLst/>
            <a:cxnLst/>
            <a:rect l="l" t="t" r="r" b="b"/>
            <a:pathLst>
              <a:path w="990600" h="492760">
                <a:moveTo>
                  <a:pt x="744474" y="0"/>
                </a:moveTo>
                <a:lnTo>
                  <a:pt x="744474" y="123062"/>
                </a:lnTo>
                <a:lnTo>
                  <a:pt x="0" y="123062"/>
                </a:lnTo>
                <a:lnTo>
                  <a:pt x="0" y="369188"/>
                </a:lnTo>
                <a:lnTo>
                  <a:pt x="744474" y="369188"/>
                </a:lnTo>
                <a:lnTo>
                  <a:pt x="744474" y="492251"/>
                </a:lnTo>
                <a:lnTo>
                  <a:pt x="990600" y="246125"/>
                </a:lnTo>
                <a:lnTo>
                  <a:pt x="744474" y="0"/>
                </a:lnTo>
                <a:close/>
              </a:path>
            </a:pathLst>
          </a:custGeom>
          <a:solidFill>
            <a:srgbClr val="0077D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385" y="541781"/>
            <a:ext cx="5181955" cy="38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418843"/>
            <a:ext cx="12435840" cy="5576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3" y="956563"/>
            <a:ext cx="9498965" cy="4610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850" spc="-5">
                <a:solidFill>
                  <a:srgbClr val="0078D6"/>
                </a:solidFill>
                <a:uFill>
                  <a:solidFill>
                    <a:srgbClr val="0078D6"/>
                  </a:solidFill>
                </a:uFill>
                <a:hlinkClick r:id="rId2"/>
              </a:rPr>
              <a:t>https://github.com/xamarin/Xamarin.Forms/wiki/Nightly-Builds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40308" y="1847087"/>
            <a:ext cx="10555224" cy="5148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34" y="1814575"/>
            <a:ext cx="7132637" cy="385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8302" y="2550159"/>
            <a:ext cx="80733" cy="8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5085" y="2436240"/>
            <a:ext cx="2400325" cy="351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8302" y="3028695"/>
            <a:ext cx="80733" cy="8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7221" y="2914776"/>
            <a:ext cx="4763249" cy="2729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8302" y="3508755"/>
            <a:ext cx="80733" cy="807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9258" y="3394836"/>
            <a:ext cx="1546174" cy="3536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523" y="1397583"/>
            <a:ext cx="6592570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6175" algn="l"/>
              </a:tabLst>
            </a:pPr>
            <a:r>
              <a:rPr dirty="0" spc="-5"/>
              <a:t>15	Minute</a:t>
            </a:r>
            <a:r>
              <a:rPr dirty="0" spc="-80"/>
              <a:t> </a:t>
            </a:r>
            <a:r>
              <a:rPr dirty="0" spc="-30"/>
              <a:t>Break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8254" y="4415789"/>
            <a:ext cx="235966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05050"/>
                </a:solidFill>
                <a:latin typeface="Segoe UI"/>
                <a:cs typeface="Segoe UI"/>
              </a:rPr>
              <a:t>Presenter First Name  Presenter </a:t>
            </a:r>
            <a:r>
              <a:rPr dirty="0" sz="2000">
                <a:solidFill>
                  <a:srgbClr val="505050"/>
                </a:solidFill>
                <a:latin typeface="Segoe UI"/>
                <a:cs typeface="Segoe UI"/>
              </a:rPr>
              <a:t>Last </a:t>
            </a:r>
            <a:r>
              <a:rPr dirty="0" sz="2000" spc="-5">
                <a:solidFill>
                  <a:srgbClr val="505050"/>
                </a:solidFill>
                <a:latin typeface="Segoe UI"/>
                <a:cs typeface="Segoe UI"/>
              </a:rPr>
              <a:t>Name  </a:t>
            </a:r>
            <a:r>
              <a:rPr dirty="0" sz="2000" spc="-5" b="0">
                <a:solidFill>
                  <a:srgbClr val="505050"/>
                </a:solidFill>
                <a:latin typeface="Segoe UI Light"/>
                <a:cs typeface="Segoe UI Light"/>
              </a:rPr>
              <a:t>Presenter</a:t>
            </a:r>
            <a:r>
              <a:rPr dirty="0" sz="2000" b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dirty="0" sz="2000" spc="-5" b="0">
                <a:solidFill>
                  <a:srgbClr val="505050"/>
                </a:solidFill>
                <a:latin typeface="Segoe UI Light"/>
                <a:cs typeface="Segoe UI Light"/>
              </a:rPr>
              <a:t>Title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2798" y="5702045"/>
            <a:ext cx="9554210" cy="5080"/>
          </a:xfrm>
          <a:custGeom>
            <a:avLst/>
            <a:gdLst/>
            <a:ahLst/>
            <a:cxnLst/>
            <a:rect l="l" t="t" r="r" b="b"/>
            <a:pathLst>
              <a:path w="9554210" h="5079">
                <a:moveTo>
                  <a:pt x="0" y="4698"/>
                </a:moveTo>
                <a:lnTo>
                  <a:pt x="9553829" y="0"/>
                </a:lnTo>
              </a:path>
            </a:pathLst>
          </a:custGeom>
          <a:ln w="10668">
            <a:solidFill>
              <a:srgbClr val="16AC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14829" y="6009233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505050"/>
                </a:solidFill>
                <a:latin typeface="Segoe UI Light"/>
                <a:cs typeface="Segoe UI Light"/>
              </a:rPr>
              <a:t>Presenter</a:t>
            </a:r>
            <a:r>
              <a:rPr dirty="0" sz="1800" spc="-75" b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dirty="0" sz="1800" b="0">
                <a:solidFill>
                  <a:srgbClr val="505050"/>
                </a:solidFill>
                <a:latin typeface="Segoe UI Light"/>
                <a:cs typeface="Segoe UI Light"/>
              </a:rPr>
              <a:t>e-mail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3139" y="6009233"/>
            <a:ext cx="545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505050"/>
                </a:solidFill>
                <a:latin typeface="Segoe UI Light"/>
                <a:cs typeface="Segoe UI Light"/>
              </a:rPr>
              <a:t>blogs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4802" y="6009233"/>
            <a:ext cx="653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0">
                <a:solidFill>
                  <a:srgbClr val="505050"/>
                </a:solidFill>
                <a:latin typeface="Segoe UI Light"/>
                <a:cs typeface="Segoe UI Light"/>
              </a:rPr>
              <a:t>Twitter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426" y="5518403"/>
            <a:ext cx="6908165" cy="308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1626" y="6063970"/>
            <a:ext cx="5194046" cy="3490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57803" y="557783"/>
            <a:ext cx="1196594" cy="434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7878" y="557783"/>
            <a:ext cx="3592322" cy="434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4227" y="1661159"/>
            <a:ext cx="8787384" cy="3672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02" y="479551"/>
            <a:ext cx="2480881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1091" y="479551"/>
            <a:ext cx="3592449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00554" y="5341365"/>
            <a:ext cx="2834005" cy="81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1835" marR="5080" indent="-699770">
              <a:lnSpc>
                <a:spcPct val="100000"/>
              </a:lnSpc>
              <a:spcBef>
                <a:spcPts val="100"/>
              </a:spcBef>
            </a:pPr>
            <a:r>
              <a:rPr dirty="0" sz="2600" spc="-20">
                <a:solidFill>
                  <a:srgbClr val="505050"/>
                </a:solidFill>
                <a:latin typeface="Segoe UI"/>
                <a:cs typeface="Segoe UI"/>
              </a:rPr>
              <a:t>Traditional</a:t>
            </a:r>
            <a:r>
              <a:rPr dirty="0" sz="2600" spc="-125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dirty="0" sz="2600">
                <a:solidFill>
                  <a:srgbClr val="505050"/>
                </a:solidFill>
                <a:latin typeface="Segoe UI"/>
                <a:cs typeface="Segoe UI"/>
              </a:rPr>
              <a:t>Xamarin  </a:t>
            </a:r>
            <a:r>
              <a:rPr dirty="0" sz="2600" spc="-10">
                <a:solidFill>
                  <a:srgbClr val="505050"/>
                </a:solidFill>
                <a:latin typeface="Segoe UI"/>
                <a:cs typeface="Segoe UI"/>
              </a:rPr>
              <a:t>Approach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0456" y="5341365"/>
            <a:ext cx="4046854" cy="81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505050"/>
                </a:solidFill>
                <a:latin typeface="Segoe UI"/>
                <a:cs typeface="Segoe UI"/>
              </a:rPr>
              <a:t>With</a:t>
            </a:r>
            <a:r>
              <a:rPr dirty="0" sz="2600" spc="-50">
                <a:solidFill>
                  <a:srgbClr val="505050"/>
                </a:solidFill>
                <a:latin typeface="Segoe UI"/>
                <a:cs typeface="Segoe UI"/>
              </a:rPr>
              <a:t> </a:t>
            </a:r>
            <a:r>
              <a:rPr dirty="0" sz="2600">
                <a:solidFill>
                  <a:srgbClr val="505050"/>
                </a:solidFill>
                <a:latin typeface="Segoe UI"/>
                <a:cs typeface="Segoe UI"/>
              </a:rPr>
              <a:t>Xamarin.Forms:</a:t>
            </a:r>
            <a:endParaRPr sz="26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600" spc="-15" b="0">
                <a:solidFill>
                  <a:srgbClr val="505050"/>
                </a:solidFill>
                <a:latin typeface="Segoe UI Light"/>
                <a:cs typeface="Segoe UI Light"/>
              </a:rPr>
              <a:t>More </a:t>
            </a:r>
            <a:r>
              <a:rPr dirty="0" sz="2600" spc="-5" b="0">
                <a:solidFill>
                  <a:srgbClr val="505050"/>
                </a:solidFill>
                <a:latin typeface="Segoe UI Light"/>
                <a:cs typeface="Segoe UI Light"/>
              </a:rPr>
              <a:t>code-sharing, all</a:t>
            </a:r>
            <a:r>
              <a:rPr dirty="0" sz="2600" spc="-25" b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dirty="0" sz="2600" spc="-5" b="0">
                <a:solidFill>
                  <a:srgbClr val="505050"/>
                </a:solidFill>
                <a:latin typeface="Segoe UI Light"/>
                <a:cs typeface="Segoe UI Light"/>
              </a:rPr>
              <a:t>native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840991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4" h="626744">
                <a:moveTo>
                  <a:pt x="313181" y="0"/>
                </a:moveTo>
                <a:lnTo>
                  <a:pt x="266900" y="3395"/>
                </a:lnTo>
                <a:lnTo>
                  <a:pt x="222727" y="13259"/>
                </a:lnTo>
                <a:lnTo>
                  <a:pt x="181148" y="29106"/>
                </a:lnTo>
                <a:lnTo>
                  <a:pt x="142647" y="50453"/>
                </a:lnTo>
                <a:lnTo>
                  <a:pt x="107708" y="76815"/>
                </a:lnTo>
                <a:lnTo>
                  <a:pt x="76815" y="107708"/>
                </a:lnTo>
                <a:lnTo>
                  <a:pt x="50453" y="142647"/>
                </a:lnTo>
                <a:lnTo>
                  <a:pt x="29106" y="181148"/>
                </a:lnTo>
                <a:lnTo>
                  <a:pt x="13259" y="222727"/>
                </a:lnTo>
                <a:lnTo>
                  <a:pt x="3395" y="266900"/>
                </a:lnTo>
                <a:lnTo>
                  <a:pt x="0" y="313181"/>
                </a:lnTo>
                <a:lnTo>
                  <a:pt x="3395" y="359463"/>
                </a:lnTo>
                <a:lnTo>
                  <a:pt x="13259" y="403636"/>
                </a:lnTo>
                <a:lnTo>
                  <a:pt x="29106" y="445215"/>
                </a:lnTo>
                <a:lnTo>
                  <a:pt x="50453" y="483716"/>
                </a:lnTo>
                <a:lnTo>
                  <a:pt x="76815" y="518655"/>
                </a:lnTo>
                <a:lnTo>
                  <a:pt x="107708" y="549548"/>
                </a:lnTo>
                <a:lnTo>
                  <a:pt x="142647" y="575910"/>
                </a:lnTo>
                <a:lnTo>
                  <a:pt x="181148" y="597257"/>
                </a:lnTo>
                <a:lnTo>
                  <a:pt x="222727" y="613104"/>
                </a:lnTo>
                <a:lnTo>
                  <a:pt x="266900" y="622968"/>
                </a:lnTo>
                <a:lnTo>
                  <a:pt x="313181" y="626363"/>
                </a:lnTo>
                <a:lnTo>
                  <a:pt x="359463" y="622968"/>
                </a:lnTo>
                <a:lnTo>
                  <a:pt x="403636" y="613104"/>
                </a:lnTo>
                <a:lnTo>
                  <a:pt x="445215" y="597257"/>
                </a:lnTo>
                <a:lnTo>
                  <a:pt x="483716" y="575910"/>
                </a:lnTo>
                <a:lnTo>
                  <a:pt x="518655" y="549548"/>
                </a:lnTo>
                <a:lnTo>
                  <a:pt x="549548" y="518655"/>
                </a:lnTo>
                <a:lnTo>
                  <a:pt x="575910" y="483716"/>
                </a:lnTo>
                <a:lnTo>
                  <a:pt x="597257" y="445215"/>
                </a:lnTo>
                <a:lnTo>
                  <a:pt x="613104" y="403636"/>
                </a:lnTo>
                <a:lnTo>
                  <a:pt x="622968" y="359463"/>
                </a:lnTo>
                <a:lnTo>
                  <a:pt x="626363" y="313181"/>
                </a:lnTo>
                <a:lnTo>
                  <a:pt x="622968" y="266900"/>
                </a:lnTo>
                <a:lnTo>
                  <a:pt x="613104" y="222727"/>
                </a:lnTo>
                <a:lnTo>
                  <a:pt x="597257" y="181148"/>
                </a:lnTo>
                <a:lnTo>
                  <a:pt x="575910" y="142647"/>
                </a:lnTo>
                <a:lnTo>
                  <a:pt x="549548" y="107708"/>
                </a:lnTo>
                <a:lnTo>
                  <a:pt x="518655" y="76815"/>
                </a:lnTo>
                <a:lnTo>
                  <a:pt x="483716" y="50453"/>
                </a:lnTo>
                <a:lnTo>
                  <a:pt x="445215" y="29106"/>
                </a:lnTo>
                <a:lnTo>
                  <a:pt x="403636" y="13259"/>
                </a:lnTo>
                <a:lnTo>
                  <a:pt x="359463" y="3395"/>
                </a:lnTo>
                <a:lnTo>
                  <a:pt x="313181" y="0"/>
                </a:lnTo>
                <a:close/>
              </a:path>
            </a:pathLst>
          </a:custGeom>
          <a:solidFill>
            <a:srgbClr val="946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91611" y="1839467"/>
            <a:ext cx="626745" cy="624840"/>
          </a:xfrm>
          <a:custGeom>
            <a:avLst/>
            <a:gdLst/>
            <a:ahLst/>
            <a:cxnLst/>
            <a:rect l="l" t="t" r="r" b="b"/>
            <a:pathLst>
              <a:path w="626745" h="624839">
                <a:moveTo>
                  <a:pt x="313182" y="0"/>
                </a:moveTo>
                <a:lnTo>
                  <a:pt x="266900" y="3386"/>
                </a:lnTo>
                <a:lnTo>
                  <a:pt x="222727" y="13223"/>
                </a:lnTo>
                <a:lnTo>
                  <a:pt x="181148" y="29029"/>
                </a:lnTo>
                <a:lnTo>
                  <a:pt x="142647" y="50320"/>
                </a:lnTo>
                <a:lnTo>
                  <a:pt x="107708" y="76615"/>
                </a:lnTo>
                <a:lnTo>
                  <a:pt x="76815" y="107429"/>
                </a:lnTo>
                <a:lnTo>
                  <a:pt x="50453" y="142282"/>
                </a:lnTo>
                <a:lnTo>
                  <a:pt x="29106" y="180690"/>
                </a:lnTo>
                <a:lnTo>
                  <a:pt x="13259" y="222171"/>
                </a:lnTo>
                <a:lnTo>
                  <a:pt x="3395" y="266241"/>
                </a:lnTo>
                <a:lnTo>
                  <a:pt x="0" y="312419"/>
                </a:lnTo>
                <a:lnTo>
                  <a:pt x="3395" y="358598"/>
                </a:lnTo>
                <a:lnTo>
                  <a:pt x="13259" y="402668"/>
                </a:lnTo>
                <a:lnTo>
                  <a:pt x="29106" y="444149"/>
                </a:lnTo>
                <a:lnTo>
                  <a:pt x="50453" y="482557"/>
                </a:lnTo>
                <a:lnTo>
                  <a:pt x="76815" y="517410"/>
                </a:lnTo>
                <a:lnTo>
                  <a:pt x="107708" y="548224"/>
                </a:lnTo>
                <a:lnTo>
                  <a:pt x="142647" y="574519"/>
                </a:lnTo>
                <a:lnTo>
                  <a:pt x="181148" y="595810"/>
                </a:lnTo>
                <a:lnTo>
                  <a:pt x="222727" y="611616"/>
                </a:lnTo>
                <a:lnTo>
                  <a:pt x="266900" y="621453"/>
                </a:lnTo>
                <a:lnTo>
                  <a:pt x="313182" y="624839"/>
                </a:lnTo>
                <a:lnTo>
                  <a:pt x="359463" y="621453"/>
                </a:lnTo>
                <a:lnTo>
                  <a:pt x="403636" y="611616"/>
                </a:lnTo>
                <a:lnTo>
                  <a:pt x="445215" y="595810"/>
                </a:lnTo>
                <a:lnTo>
                  <a:pt x="483716" y="574519"/>
                </a:lnTo>
                <a:lnTo>
                  <a:pt x="518655" y="548224"/>
                </a:lnTo>
                <a:lnTo>
                  <a:pt x="549548" y="517410"/>
                </a:lnTo>
                <a:lnTo>
                  <a:pt x="575910" y="482557"/>
                </a:lnTo>
                <a:lnTo>
                  <a:pt x="597257" y="444149"/>
                </a:lnTo>
                <a:lnTo>
                  <a:pt x="613104" y="402668"/>
                </a:lnTo>
                <a:lnTo>
                  <a:pt x="622968" y="358598"/>
                </a:lnTo>
                <a:lnTo>
                  <a:pt x="626363" y="312419"/>
                </a:lnTo>
                <a:lnTo>
                  <a:pt x="622968" y="266241"/>
                </a:lnTo>
                <a:lnTo>
                  <a:pt x="613104" y="222171"/>
                </a:lnTo>
                <a:lnTo>
                  <a:pt x="597257" y="180690"/>
                </a:lnTo>
                <a:lnTo>
                  <a:pt x="575910" y="142282"/>
                </a:lnTo>
                <a:lnTo>
                  <a:pt x="549548" y="107429"/>
                </a:lnTo>
                <a:lnTo>
                  <a:pt x="518655" y="76615"/>
                </a:lnTo>
                <a:lnTo>
                  <a:pt x="483716" y="50320"/>
                </a:lnTo>
                <a:lnTo>
                  <a:pt x="445215" y="29029"/>
                </a:lnTo>
                <a:lnTo>
                  <a:pt x="403636" y="13223"/>
                </a:lnTo>
                <a:lnTo>
                  <a:pt x="359463" y="3386"/>
                </a:lnTo>
                <a:lnTo>
                  <a:pt x="313182" y="0"/>
                </a:lnTo>
                <a:close/>
              </a:path>
            </a:pathLst>
          </a:custGeom>
          <a:solidFill>
            <a:srgbClr val="66B0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43044" y="1839467"/>
            <a:ext cx="626745" cy="624840"/>
          </a:xfrm>
          <a:custGeom>
            <a:avLst/>
            <a:gdLst/>
            <a:ahLst/>
            <a:cxnLst/>
            <a:rect l="l" t="t" r="r" b="b"/>
            <a:pathLst>
              <a:path w="626745" h="624839">
                <a:moveTo>
                  <a:pt x="313181" y="0"/>
                </a:moveTo>
                <a:lnTo>
                  <a:pt x="266900" y="3386"/>
                </a:lnTo>
                <a:lnTo>
                  <a:pt x="222727" y="13223"/>
                </a:lnTo>
                <a:lnTo>
                  <a:pt x="181148" y="29029"/>
                </a:lnTo>
                <a:lnTo>
                  <a:pt x="142647" y="50320"/>
                </a:lnTo>
                <a:lnTo>
                  <a:pt x="107708" y="76615"/>
                </a:lnTo>
                <a:lnTo>
                  <a:pt x="76815" y="107429"/>
                </a:lnTo>
                <a:lnTo>
                  <a:pt x="50453" y="142282"/>
                </a:lnTo>
                <a:lnTo>
                  <a:pt x="29106" y="180690"/>
                </a:lnTo>
                <a:lnTo>
                  <a:pt x="13259" y="222171"/>
                </a:lnTo>
                <a:lnTo>
                  <a:pt x="3395" y="266241"/>
                </a:lnTo>
                <a:lnTo>
                  <a:pt x="0" y="312419"/>
                </a:lnTo>
                <a:lnTo>
                  <a:pt x="3395" y="358598"/>
                </a:lnTo>
                <a:lnTo>
                  <a:pt x="13259" y="402668"/>
                </a:lnTo>
                <a:lnTo>
                  <a:pt x="29106" y="444149"/>
                </a:lnTo>
                <a:lnTo>
                  <a:pt x="50453" y="482557"/>
                </a:lnTo>
                <a:lnTo>
                  <a:pt x="76815" y="517410"/>
                </a:lnTo>
                <a:lnTo>
                  <a:pt x="107708" y="548224"/>
                </a:lnTo>
                <a:lnTo>
                  <a:pt x="142647" y="574519"/>
                </a:lnTo>
                <a:lnTo>
                  <a:pt x="181148" y="595810"/>
                </a:lnTo>
                <a:lnTo>
                  <a:pt x="222727" y="611616"/>
                </a:lnTo>
                <a:lnTo>
                  <a:pt x="266900" y="621453"/>
                </a:lnTo>
                <a:lnTo>
                  <a:pt x="313181" y="624839"/>
                </a:lnTo>
                <a:lnTo>
                  <a:pt x="359463" y="621453"/>
                </a:lnTo>
                <a:lnTo>
                  <a:pt x="403636" y="611616"/>
                </a:lnTo>
                <a:lnTo>
                  <a:pt x="445215" y="595810"/>
                </a:lnTo>
                <a:lnTo>
                  <a:pt x="483716" y="574519"/>
                </a:lnTo>
                <a:lnTo>
                  <a:pt x="518655" y="548224"/>
                </a:lnTo>
                <a:lnTo>
                  <a:pt x="549548" y="517410"/>
                </a:lnTo>
                <a:lnTo>
                  <a:pt x="575910" y="482557"/>
                </a:lnTo>
                <a:lnTo>
                  <a:pt x="597257" y="444149"/>
                </a:lnTo>
                <a:lnTo>
                  <a:pt x="613104" y="402668"/>
                </a:lnTo>
                <a:lnTo>
                  <a:pt x="622968" y="358598"/>
                </a:lnTo>
                <a:lnTo>
                  <a:pt x="626363" y="312419"/>
                </a:lnTo>
                <a:lnTo>
                  <a:pt x="622968" y="266241"/>
                </a:lnTo>
                <a:lnTo>
                  <a:pt x="613104" y="222171"/>
                </a:lnTo>
                <a:lnTo>
                  <a:pt x="597257" y="180690"/>
                </a:lnTo>
                <a:lnTo>
                  <a:pt x="575910" y="142282"/>
                </a:lnTo>
                <a:lnTo>
                  <a:pt x="549548" y="107429"/>
                </a:lnTo>
                <a:lnTo>
                  <a:pt x="518655" y="76615"/>
                </a:lnTo>
                <a:lnTo>
                  <a:pt x="483716" y="50320"/>
                </a:lnTo>
                <a:lnTo>
                  <a:pt x="445215" y="29029"/>
                </a:lnTo>
                <a:lnTo>
                  <a:pt x="403636" y="13223"/>
                </a:lnTo>
                <a:lnTo>
                  <a:pt x="359463" y="3386"/>
                </a:lnTo>
                <a:lnTo>
                  <a:pt x="313181" y="0"/>
                </a:lnTo>
                <a:close/>
              </a:path>
            </a:pathLst>
          </a:custGeom>
          <a:solidFill>
            <a:srgbClr val="00B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2071" y="2620517"/>
            <a:ext cx="1518285" cy="0"/>
          </a:xfrm>
          <a:custGeom>
            <a:avLst/>
            <a:gdLst/>
            <a:ahLst/>
            <a:cxnLst/>
            <a:rect l="l" t="t" r="r" b="b"/>
            <a:pathLst>
              <a:path w="1518284" h="0">
                <a:moveTo>
                  <a:pt x="0" y="0"/>
                </a:moveTo>
                <a:lnTo>
                  <a:pt x="1517903" y="0"/>
                </a:lnTo>
              </a:path>
            </a:pathLst>
          </a:custGeom>
          <a:ln w="68579">
            <a:solidFill>
              <a:srgbClr val="946F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08264" y="2620517"/>
            <a:ext cx="1518285" cy="0"/>
          </a:xfrm>
          <a:custGeom>
            <a:avLst/>
            <a:gdLst/>
            <a:ahLst/>
            <a:cxnLst/>
            <a:rect l="l" t="t" r="r" b="b"/>
            <a:pathLst>
              <a:path w="1518284" h="0">
                <a:moveTo>
                  <a:pt x="0" y="0"/>
                </a:moveTo>
                <a:lnTo>
                  <a:pt x="1517903" y="0"/>
                </a:lnTo>
              </a:path>
            </a:pathLst>
          </a:custGeom>
          <a:ln w="68579">
            <a:solidFill>
              <a:srgbClr val="66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45980" y="2620517"/>
            <a:ext cx="1518285" cy="0"/>
          </a:xfrm>
          <a:custGeom>
            <a:avLst/>
            <a:gdLst/>
            <a:ahLst/>
            <a:cxnLst/>
            <a:rect l="l" t="t" r="r" b="b"/>
            <a:pathLst>
              <a:path w="1518284" h="0">
                <a:moveTo>
                  <a:pt x="0" y="0"/>
                </a:moveTo>
                <a:lnTo>
                  <a:pt x="1517903" y="0"/>
                </a:lnTo>
              </a:path>
            </a:pathLst>
          </a:custGeom>
          <a:ln w="68579">
            <a:solidFill>
              <a:srgbClr val="00BA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72071" y="3378707"/>
            <a:ext cx="4592320" cy="1727200"/>
          </a:xfrm>
          <a:prstGeom prst="rect">
            <a:avLst/>
          </a:prstGeom>
          <a:solidFill>
            <a:srgbClr val="000C46">
              <a:alpha val="49018"/>
            </a:srgbClr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marL="947419">
              <a:lnSpc>
                <a:spcPct val="100000"/>
              </a:lnSpc>
            </a:pPr>
            <a:r>
              <a:rPr dirty="0" sz="2600" spc="-10" b="0">
                <a:solidFill>
                  <a:srgbClr val="FFFFFF"/>
                </a:solidFill>
                <a:latin typeface="Segoe UI Light"/>
                <a:cs typeface="Segoe UI Light"/>
              </a:rPr>
              <a:t>Shared </a:t>
            </a:r>
            <a:r>
              <a:rPr dirty="0" sz="2600" spc="-5" b="0">
                <a:solidFill>
                  <a:srgbClr val="FFFFFF"/>
                </a:solidFill>
                <a:latin typeface="Segoe UI Light"/>
                <a:cs typeface="Segoe UI Light"/>
              </a:rPr>
              <a:t>C#</a:t>
            </a:r>
            <a:r>
              <a:rPr dirty="0" sz="2600" spc="-35" b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2600" spc="-5" b="0">
                <a:solidFill>
                  <a:srgbClr val="FFFFFF"/>
                </a:solidFill>
                <a:latin typeface="Segoe UI Light"/>
                <a:cs typeface="Segoe UI Light"/>
              </a:rPr>
              <a:t>Backend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74407" y="1840991"/>
            <a:ext cx="624840" cy="626745"/>
          </a:xfrm>
          <a:custGeom>
            <a:avLst/>
            <a:gdLst/>
            <a:ahLst/>
            <a:cxnLst/>
            <a:rect l="l" t="t" r="r" b="b"/>
            <a:pathLst>
              <a:path w="624840" h="626744">
                <a:moveTo>
                  <a:pt x="312420" y="0"/>
                </a:moveTo>
                <a:lnTo>
                  <a:pt x="266241" y="3395"/>
                </a:lnTo>
                <a:lnTo>
                  <a:pt x="222171" y="13259"/>
                </a:lnTo>
                <a:lnTo>
                  <a:pt x="180690" y="29106"/>
                </a:lnTo>
                <a:lnTo>
                  <a:pt x="142282" y="50453"/>
                </a:lnTo>
                <a:lnTo>
                  <a:pt x="107429" y="76815"/>
                </a:lnTo>
                <a:lnTo>
                  <a:pt x="76615" y="107708"/>
                </a:lnTo>
                <a:lnTo>
                  <a:pt x="50320" y="142647"/>
                </a:lnTo>
                <a:lnTo>
                  <a:pt x="29029" y="181148"/>
                </a:lnTo>
                <a:lnTo>
                  <a:pt x="13223" y="222727"/>
                </a:lnTo>
                <a:lnTo>
                  <a:pt x="3386" y="266900"/>
                </a:lnTo>
                <a:lnTo>
                  <a:pt x="0" y="313181"/>
                </a:lnTo>
                <a:lnTo>
                  <a:pt x="3386" y="359463"/>
                </a:lnTo>
                <a:lnTo>
                  <a:pt x="13223" y="403636"/>
                </a:lnTo>
                <a:lnTo>
                  <a:pt x="29029" y="445215"/>
                </a:lnTo>
                <a:lnTo>
                  <a:pt x="50320" y="483716"/>
                </a:lnTo>
                <a:lnTo>
                  <a:pt x="76615" y="518655"/>
                </a:lnTo>
                <a:lnTo>
                  <a:pt x="107429" y="549548"/>
                </a:lnTo>
                <a:lnTo>
                  <a:pt x="142282" y="575910"/>
                </a:lnTo>
                <a:lnTo>
                  <a:pt x="180690" y="597257"/>
                </a:lnTo>
                <a:lnTo>
                  <a:pt x="222171" y="613104"/>
                </a:lnTo>
                <a:lnTo>
                  <a:pt x="266241" y="622968"/>
                </a:lnTo>
                <a:lnTo>
                  <a:pt x="312420" y="626363"/>
                </a:lnTo>
                <a:lnTo>
                  <a:pt x="358598" y="622968"/>
                </a:lnTo>
                <a:lnTo>
                  <a:pt x="402668" y="613104"/>
                </a:lnTo>
                <a:lnTo>
                  <a:pt x="444149" y="597257"/>
                </a:lnTo>
                <a:lnTo>
                  <a:pt x="482557" y="575910"/>
                </a:lnTo>
                <a:lnTo>
                  <a:pt x="517410" y="549548"/>
                </a:lnTo>
                <a:lnTo>
                  <a:pt x="548224" y="518655"/>
                </a:lnTo>
                <a:lnTo>
                  <a:pt x="574519" y="483716"/>
                </a:lnTo>
                <a:lnTo>
                  <a:pt x="595810" y="445215"/>
                </a:lnTo>
                <a:lnTo>
                  <a:pt x="611616" y="403636"/>
                </a:lnTo>
                <a:lnTo>
                  <a:pt x="621453" y="359463"/>
                </a:lnTo>
                <a:lnTo>
                  <a:pt x="624840" y="313181"/>
                </a:lnTo>
                <a:lnTo>
                  <a:pt x="621453" y="266900"/>
                </a:lnTo>
                <a:lnTo>
                  <a:pt x="611616" y="222727"/>
                </a:lnTo>
                <a:lnTo>
                  <a:pt x="595810" y="181148"/>
                </a:lnTo>
                <a:lnTo>
                  <a:pt x="574519" y="142647"/>
                </a:lnTo>
                <a:lnTo>
                  <a:pt x="548224" y="107708"/>
                </a:lnTo>
                <a:lnTo>
                  <a:pt x="517410" y="76815"/>
                </a:lnTo>
                <a:lnTo>
                  <a:pt x="482557" y="50453"/>
                </a:lnTo>
                <a:lnTo>
                  <a:pt x="444149" y="29106"/>
                </a:lnTo>
                <a:lnTo>
                  <a:pt x="402668" y="13259"/>
                </a:lnTo>
                <a:lnTo>
                  <a:pt x="358598" y="3395"/>
                </a:lnTo>
                <a:lnTo>
                  <a:pt x="312420" y="0"/>
                </a:lnTo>
                <a:close/>
              </a:path>
            </a:pathLst>
          </a:custGeom>
          <a:solidFill>
            <a:srgbClr val="946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92895" y="1839467"/>
            <a:ext cx="626745" cy="624840"/>
          </a:xfrm>
          <a:custGeom>
            <a:avLst/>
            <a:gdLst/>
            <a:ahLst/>
            <a:cxnLst/>
            <a:rect l="l" t="t" r="r" b="b"/>
            <a:pathLst>
              <a:path w="626745" h="624839">
                <a:moveTo>
                  <a:pt x="313181" y="0"/>
                </a:moveTo>
                <a:lnTo>
                  <a:pt x="266900" y="3386"/>
                </a:lnTo>
                <a:lnTo>
                  <a:pt x="222727" y="13223"/>
                </a:lnTo>
                <a:lnTo>
                  <a:pt x="181148" y="29029"/>
                </a:lnTo>
                <a:lnTo>
                  <a:pt x="142647" y="50320"/>
                </a:lnTo>
                <a:lnTo>
                  <a:pt x="107708" y="76615"/>
                </a:lnTo>
                <a:lnTo>
                  <a:pt x="76815" y="107429"/>
                </a:lnTo>
                <a:lnTo>
                  <a:pt x="50453" y="142282"/>
                </a:lnTo>
                <a:lnTo>
                  <a:pt x="29106" y="180690"/>
                </a:lnTo>
                <a:lnTo>
                  <a:pt x="13259" y="222171"/>
                </a:lnTo>
                <a:lnTo>
                  <a:pt x="3395" y="266241"/>
                </a:lnTo>
                <a:lnTo>
                  <a:pt x="0" y="312419"/>
                </a:lnTo>
                <a:lnTo>
                  <a:pt x="3395" y="358598"/>
                </a:lnTo>
                <a:lnTo>
                  <a:pt x="13259" y="402668"/>
                </a:lnTo>
                <a:lnTo>
                  <a:pt x="29106" y="444149"/>
                </a:lnTo>
                <a:lnTo>
                  <a:pt x="50453" y="482557"/>
                </a:lnTo>
                <a:lnTo>
                  <a:pt x="76815" y="517410"/>
                </a:lnTo>
                <a:lnTo>
                  <a:pt x="107708" y="548224"/>
                </a:lnTo>
                <a:lnTo>
                  <a:pt x="142647" y="574519"/>
                </a:lnTo>
                <a:lnTo>
                  <a:pt x="181148" y="595810"/>
                </a:lnTo>
                <a:lnTo>
                  <a:pt x="222727" y="611616"/>
                </a:lnTo>
                <a:lnTo>
                  <a:pt x="266900" y="621453"/>
                </a:lnTo>
                <a:lnTo>
                  <a:pt x="313181" y="624839"/>
                </a:lnTo>
                <a:lnTo>
                  <a:pt x="359463" y="621453"/>
                </a:lnTo>
                <a:lnTo>
                  <a:pt x="403636" y="611616"/>
                </a:lnTo>
                <a:lnTo>
                  <a:pt x="445215" y="595810"/>
                </a:lnTo>
                <a:lnTo>
                  <a:pt x="483716" y="574519"/>
                </a:lnTo>
                <a:lnTo>
                  <a:pt x="518655" y="548224"/>
                </a:lnTo>
                <a:lnTo>
                  <a:pt x="549548" y="517410"/>
                </a:lnTo>
                <a:lnTo>
                  <a:pt x="575910" y="482557"/>
                </a:lnTo>
                <a:lnTo>
                  <a:pt x="597257" y="444149"/>
                </a:lnTo>
                <a:lnTo>
                  <a:pt x="613104" y="402668"/>
                </a:lnTo>
                <a:lnTo>
                  <a:pt x="622968" y="358598"/>
                </a:lnTo>
                <a:lnTo>
                  <a:pt x="626363" y="312419"/>
                </a:lnTo>
                <a:lnTo>
                  <a:pt x="622968" y="266241"/>
                </a:lnTo>
                <a:lnTo>
                  <a:pt x="613104" y="222171"/>
                </a:lnTo>
                <a:lnTo>
                  <a:pt x="597257" y="180690"/>
                </a:lnTo>
                <a:lnTo>
                  <a:pt x="575910" y="142282"/>
                </a:lnTo>
                <a:lnTo>
                  <a:pt x="549548" y="107429"/>
                </a:lnTo>
                <a:lnTo>
                  <a:pt x="518655" y="76615"/>
                </a:lnTo>
                <a:lnTo>
                  <a:pt x="483716" y="50320"/>
                </a:lnTo>
                <a:lnTo>
                  <a:pt x="445215" y="29029"/>
                </a:lnTo>
                <a:lnTo>
                  <a:pt x="403636" y="13223"/>
                </a:lnTo>
                <a:lnTo>
                  <a:pt x="359463" y="3386"/>
                </a:lnTo>
                <a:lnTo>
                  <a:pt x="313181" y="0"/>
                </a:lnTo>
                <a:close/>
              </a:path>
            </a:pathLst>
          </a:custGeom>
          <a:solidFill>
            <a:srgbClr val="66B0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244328" y="1839467"/>
            <a:ext cx="626745" cy="624840"/>
          </a:xfrm>
          <a:custGeom>
            <a:avLst/>
            <a:gdLst/>
            <a:ahLst/>
            <a:cxnLst/>
            <a:rect l="l" t="t" r="r" b="b"/>
            <a:pathLst>
              <a:path w="626745" h="624839">
                <a:moveTo>
                  <a:pt x="313181" y="0"/>
                </a:moveTo>
                <a:lnTo>
                  <a:pt x="266900" y="3386"/>
                </a:lnTo>
                <a:lnTo>
                  <a:pt x="222727" y="13223"/>
                </a:lnTo>
                <a:lnTo>
                  <a:pt x="181148" y="29029"/>
                </a:lnTo>
                <a:lnTo>
                  <a:pt x="142647" y="50320"/>
                </a:lnTo>
                <a:lnTo>
                  <a:pt x="107708" y="76615"/>
                </a:lnTo>
                <a:lnTo>
                  <a:pt x="76815" y="107429"/>
                </a:lnTo>
                <a:lnTo>
                  <a:pt x="50453" y="142282"/>
                </a:lnTo>
                <a:lnTo>
                  <a:pt x="29106" y="180690"/>
                </a:lnTo>
                <a:lnTo>
                  <a:pt x="13259" y="222171"/>
                </a:lnTo>
                <a:lnTo>
                  <a:pt x="3395" y="266241"/>
                </a:lnTo>
                <a:lnTo>
                  <a:pt x="0" y="312419"/>
                </a:lnTo>
                <a:lnTo>
                  <a:pt x="3395" y="358598"/>
                </a:lnTo>
                <a:lnTo>
                  <a:pt x="13259" y="402668"/>
                </a:lnTo>
                <a:lnTo>
                  <a:pt x="29106" y="444149"/>
                </a:lnTo>
                <a:lnTo>
                  <a:pt x="50453" y="482557"/>
                </a:lnTo>
                <a:lnTo>
                  <a:pt x="76815" y="517410"/>
                </a:lnTo>
                <a:lnTo>
                  <a:pt x="107708" y="548224"/>
                </a:lnTo>
                <a:lnTo>
                  <a:pt x="142647" y="574519"/>
                </a:lnTo>
                <a:lnTo>
                  <a:pt x="181148" y="595810"/>
                </a:lnTo>
                <a:lnTo>
                  <a:pt x="222727" y="611616"/>
                </a:lnTo>
                <a:lnTo>
                  <a:pt x="266900" y="621453"/>
                </a:lnTo>
                <a:lnTo>
                  <a:pt x="313181" y="624839"/>
                </a:lnTo>
                <a:lnTo>
                  <a:pt x="359463" y="621453"/>
                </a:lnTo>
                <a:lnTo>
                  <a:pt x="403636" y="611616"/>
                </a:lnTo>
                <a:lnTo>
                  <a:pt x="445215" y="595810"/>
                </a:lnTo>
                <a:lnTo>
                  <a:pt x="483716" y="574519"/>
                </a:lnTo>
                <a:lnTo>
                  <a:pt x="518655" y="548224"/>
                </a:lnTo>
                <a:lnTo>
                  <a:pt x="549548" y="517410"/>
                </a:lnTo>
                <a:lnTo>
                  <a:pt x="575910" y="482557"/>
                </a:lnTo>
                <a:lnTo>
                  <a:pt x="597257" y="444149"/>
                </a:lnTo>
                <a:lnTo>
                  <a:pt x="613104" y="402668"/>
                </a:lnTo>
                <a:lnTo>
                  <a:pt x="622968" y="358598"/>
                </a:lnTo>
                <a:lnTo>
                  <a:pt x="626364" y="312419"/>
                </a:lnTo>
                <a:lnTo>
                  <a:pt x="622968" y="266241"/>
                </a:lnTo>
                <a:lnTo>
                  <a:pt x="613104" y="222171"/>
                </a:lnTo>
                <a:lnTo>
                  <a:pt x="597257" y="180690"/>
                </a:lnTo>
                <a:lnTo>
                  <a:pt x="575910" y="142282"/>
                </a:lnTo>
                <a:lnTo>
                  <a:pt x="549548" y="107429"/>
                </a:lnTo>
                <a:lnTo>
                  <a:pt x="518655" y="76615"/>
                </a:lnTo>
                <a:lnTo>
                  <a:pt x="483716" y="50320"/>
                </a:lnTo>
                <a:lnTo>
                  <a:pt x="445215" y="29029"/>
                </a:lnTo>
                <a:lnTo>
                  <a:pt x="403636" y="13223"/>
                </a:lnTo>
                <a:lnTo>
                  <a:pt x="359463" y="3386"/>
                </a:lnTo>
                <a:lnTo>
                  <a:pt x="313181" y="0"/>
                </a:lnTo>
                <a:close/>
              </a:path>
            </a:pathLst>
          </a:custGeom>
          <a:solidFill>
            <a:srgbClr val="00B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672071" y="2666999"/>
            <a:ext cx="4592320" cy="698500"/>
          </a:xfrm>
          <a:prstGeom prst="rect"/>
          <a:solidFill>
            <a:srgbClr val="00126A"/>
          </a:solidFill>
        </p:spPr>
        <p:txBody>
          <a:bodyPr wrap="square" lIns="0" tIns="67310" rIns="0" bIns="0" rtlCol="0" vert="horz">
            <a:spAutoFit/>
          </a:bodyPr>
          <a:lstStyle/>
          <a:p>
            <a:pPr marL="904875">
              <a:lnSpc>
                <a:spcPct val="100000"/>
              </a:lnSpc>
              <a:spcBef>
                <a:spcPts val="530"/>
              </a:spcBef>
            </a:pPr>
            <a:r>
              <a:rPr dirty="0" sz="3200" spc="-10" b="0">
                <a:solidFill>
                  <a:srgbClr val="FFFFFF"/>
                </a:solidFill>
                <a:latin typeface="Segoe UI"/>
                <a:cs typeface="Segoe UI"/>
              </a:rPr>
              <a:t>Shared </a:t>
            </a:r>
            <a:r>
              <a:rPr dirty="0" sz="3200" b="0">
                <a:solidFill>
                  <a:srgbClr val="FFFFFF"/>
                </a:solidFill>
                <a:latin typeface="Segoe UI"/>
                <a:cs typeface="Segoe UI"/>
              </a:rPr>
              <a:t>UI</a:t>
            </a:r>
            <a:r>
              <a:rPr dirty="0" sz="3200" spc="-45" b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spc="-5" b="0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endParaRPr sz="3200">
              <a:latin typeface="Segoe UI"/>
              <a:cs typeface="Segoe U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21080" y="2598419"/>
          <a:ext cx="4592320" cy="251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810"/>
                <a:gridCol w="1536700"/>
                <a:gridCol w="1526539"/>
              </a:tblGrid>
              <a:tr h="363855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200" spc="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iOS C#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R w="2857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6FD4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200" spc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Android 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C#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66B01F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200" spc="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Windows C#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UI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747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AF0"/>
                    </a:solidFill>
                  </a:tcPr>
                </a:tc>
              </a:tr>
              <a:tr h="215455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946785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dirty="0" sz="2600" spc="-10" b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Shared </a:t>
                      </a:r>
                      <a:r>
                        <a:rPr dirty="0" sz="2600" spc="-5" b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C#</a:t>
                      </a:r>
                      <a:r>
                        <a:rPr dirty="0" sz="2600" spc="-35" b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dirty="0" sz="2600" spc="-5" b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Backend</a:t>
                      </a:r>
                      <a:endParaRPr sz="2600">
                        <a:latin typeface="Segoe UI Light"/>
                        <a:cs typeface="Segoe UI Light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C46">
                        <a:alpha val="4901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498091" y="2016251"/>
            <a:ext cx="426720" cy="26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42545" y="1940106"/>
            <a:ext cx="347407" cy="419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79063" y="1975490"/>
            <a:ext cx="350955" cy="3489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90231" y="2025395"/>
            <a:ext cx="426720" cy="268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834685" y="1949250"/>
            <a:ext cx="347408" cy="419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71203" y="1983108"/>
            <a:ext cx="350955" cy="350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118" y="455167"/>
            <a:ext cx="3749040" cy="45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11366" y="1895439"/>
            <a:ext cx="5286375" cy="376872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472440" indent="-459740">
              <a:lnSpc>
                <a:spcPct val="100000"/>
              </a:lnSpc>
              <a:spcBef>
                <a:spcPts val="960"/>
              </a:spcBef>
              <a:buClr>
                <a:srgbClr val="6EBC22"/>
              </a:buClr>
              <a:buFont typeface="Segoe UI Symbol"/>
              <a:buChar char="✓"/>
              <a:tabLst>
                <a:tab pos="472440" algn="l"/>
                <a:tab pos="473075" algn="l"/>
              </a:tabLst>
            </a:pPr>
            <a:r>
              <a:rPr dirty="0" sz="2800" spc="-5" b="0">
                <a:solidFill>
                  <a:srgbClr val="505050"/>
                </a:solidFill>
                <a:latin typeface="Segoe UI Light"/>
                <a:cs typeface="Segoe UI Light"/>
              </a:rPr>
              <a:t>40+ </a:t>
            </a:r>
            <a:r>
              <a:rPr dirty="0" sz="2800" spc="-30" b="0">
                <a:solidFill>
                  <a:srgbClr val="505050"/>
                </a:solidFill>
                <a:latin typeface="Segoe UI Light"/>
                <a:cs typeface="Segoe UI Light"/>
              </a:rPr>
              <a:t>Pages, </a:t>
            </a:r>
            <a:r>
              <a:rPr dirty="0" sz="2800" spc="-5" b="0">
                <a:solidFill>
                  <a:srgbClr val="505050"/>
                </a:solidFill>
                <a:latin typeface="Segoe UI Light"/>
                <a:cs typeface="Segoe UI Light"/>
              </a:rPr>
              <a:t>layouts, and</a:t>
            </a:r>
            <a:r>
              <a:rPr dirty="0" sz="2800" spc="25" b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dirty="0" sz="2800" spc="-15" b="0">
                <a:solidFill>
                  <a:srgbClr val="505050"/>
                </a:solidFill>
                <a:latin typeface="Segoe UI Light"/>
                <a:cs typeface="Segoe UI Light"/>
              </a:rPr>
              <a:t>controls</a:t>
            </a:r>
            <a:endParaRPr sz="2800">
              <a:latin typeface="Segoe UI Light"/>
              <a:cs typeface="Segoe UI Light"/>
            </a:endParaRPr>
          </a:p>
          <a:p>
            <a:pPr marL="593090">
              <a:lnSpc>
                <a:spcPct val="100000"/>
              </a:lnSpc>
              <a:spcBef>
                <a:spcPts val="735"/>
              </a:spcBef>
            </a:pPr>
            <a:r>
              <a:rPr dirty="0" sz="2400" spc="-5" b="0">
                <a:solidFill>
                  <a:srgbClr val="005E79"/>
                </a:solidFill>
                <a:latin typeface="Segoe UI Light"/>
                <a:cs typeface="Segoe UI Light"/>
              </a:rPr>
              <a:t>(Build </a:t>
            </a:r>
            <a:r>
              <a:rPr dirty="0" sz="2400" spc="-15" b="0">
                <a:solidFill>
                  <a:srgbClr val="005E79"/>
                </a:solidFill>
                <a:latin typeface="Segoe UI Light"/>
                <a:cs typeface="Segoe UI Light"/>
              </a:rPr>
              <a:t>from </a:t>
            </a:r>
            <a:r>
              <a:rPr dirty="0" sz="2400" b="0">
                <a:solidFill>
                  <a:srgbClr val="005E79"/>
                </a:solidFill>
                <a:latin typeface="Segoe UI Light"/>
                <a:cs typeface="Segoe UI Light"/>
              </a:rPr>
              <a:t>code </a:t>
            </a:r>
            <a:r>
              <a:rPr dirty="0" sz="2400" spc="-5" b="0">
                <a:solidFill>
                  <a:srgbClr val="005E79"/>
                </a:solidFill>
                <a:latin typeface="Segoe UI Light"/>
                <a:cs typeface="Segoe UI Light"/>
              </a:rPr>
              <a:t>behind or</a:t>
            </a:r>
            <a:r>
              <a:rPr dirty="0" sz="2400" spc="0" b="0">
                <a:solidFill>
                  <a:srgbClr val="005E79"/>
                </a:solidFill>
                <a:latin typeface="Segoe UI Light"/>
                <a:cs typeface="Segoe UI Light"/>
              </a:rPr>
              <a:t> </a:t>
            </a:r>
            <a:r>
              <a:rPr dirty="0" sz="2400" spc="-5" b="0">
                <a:solidFill>
                  <a:srgbClr val="005E79"/>
                </a:solidFill>
                <a:latin typeface="Segoe UI Light"/>
                <a:cs typeface="Segoe UI Light"/>
              </a:rPr>
              <a:t>XAML)</a:t>
            </a:r>
            <a:endParaRPr sz="2400">
              <a:latin typeface="Segoe UI Light"/>
              <a:cs typeface="Segoe UI Light"/>
            </a:endParaRPr>
          </a:p>
          <a:p>
            <a:pPr marL="472440" indent="-459740">
              <a:lnSpc>
                <a:spcPct val="100000"/>
              </a:lnSpc>
              <a:spcBef>
                <a:spcPts val="800"/>
              </a:spcBef>
              <a:buClr>
                <a:srgbClr val="6EBC22"/>
              </a:buClr>
              <a:buFont typeface="Segoe UI Symbol"/>
              <a:buChar char="✓"/>
              <a:tabLst>
                <a:tab pos="472440" algn="l"/>
                <a:tab pos="473075" algn="l"/>
              </a:tabLst>
            </a:pPr>
            <a:r>
              <a:rPr dirty="0" sz="2800" spc="-40" b="0">
                <a:solidFill>
                  <a:srgbClr val="505050"/>
                </a:solidFill>
                <a:latin typeface="Segoe UI Light"/>
                <a:cs typeface="Segoe UI Light"/>
              </a:rPr>
              <a:t>Two-way </a:t>
            </a:r>
            <a:r>
              <a:rPr dirty="0" sz="2800" spc="-10" b="0">
                <a:solidFill>
                  <a:srgbClr val="505050"/>
                </a:solidFill>
                <a:latin typeface="Segoe UI Light"/>
                <a:cs typeface="Segoe UI Light"/>
              </a:rPr>
              <a:t>data</a:t>
            </a:r>
            <a:r>
              <a:rPr dirty="0" sz="2800" spc="80" b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dirty="0" sz="2800" spc="-10" b="0">
                <a:solidFill>
                  <a:srgbClr val="505050"/>
                </a:solidFill>
                <a:latin typeface="Segoe UI Light"/>
                <a:cs typeface="Segoe UI Light"/>
              </a:rPr>
              <a:t>binding</a:t>
            </a:r>
            <a:endParaRPr sz="2800">
              <a:latin typeface="Segoe UI Light"/>
              <a:cs typeface="Segoe UI Light"/>
            </a:endParaRPr>
          </a:p>
          <a:p>
            <a:pPr marL="472440" indent="-459740">
              <a:lnSpc>
                <a:spcPct val="100000"/>
              </a:lnSpc>
              <a:spcBef>
                <a:spcPts val="1010"/>
              </a:spcBef>
              <a:buClr>
                <a:srgbClr val="6EBC22"/>
              </a:buClr>
              <a:buFont typeface="Segoe UI Symbol"/>
              <a:buChar char="✓"/>
              <a:tabLst>
                <a:tab pos="472440" algn="l"/>
                <a:tab pos="473075" algn="l"/>
              </a:tabLst>
            </a:pPr>
            <a:r>
              <a:rPr dirty="0" sz="2800" spc="-5" b="0">
                <a:solidFill>
                  <a:srgbClr val="505050"/>
                </a:solidFill>
                <a:latin typeface="Segoe UI Light"/>
                <a:cs typeface="Segoe UI Light"/>
              </a:rPr>
              <a:t>Navigation</a:t>
            </a:r>
            <a:endParaRPr sz="2800">
              <a:latin typeface="Segoe UI Light"/>
              <a:cs typeface="Segoe UI Light"/>
            </a:endParaRPr>
          </a:p>
          <a:p>
            <a:pPr marL="472440" indent="-459740">
              <a:lnSpc>
                <a:spcPct val="100000"/>
              </a:lnSpc>
              <a:spcBef>
                <a:spcPts val="1010"/>
              </a:spcBef>
              <a:buClr>
                <a:srgbClr val="6EBC22"/>
              </a:buClr>
              <a:buFont typeface="Segoe UI Symbol"/>
              <a:buChar char="✓"/>
              <a:tabLst>
                <a:tab pos="472440" algn="l"/>
                <a:tab pos="473075" algn="l"/>
              </a:tabLst>
            </a:pPr>
            <a:r>
              <a:rPr dirty="0" sz="2800" spc="-10" b="0">
                <a:solidFill>
                  <a:srgbClr val="505050"/>
                </a:solidFill>
                <a:latin typeface="Segoe UI Light"/>
                <a:cs typeface="Segoe UI Light"/>
              </a:rPr>
              <a:t>Animation</a:t>
            </a:r>
            <a:r>
              <a:rPr dirty="0" sz="2800" spc="10" b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dirty="0" sz="2800" spc="-5" b="0">
                <a:solidFill>
                  <a:srgbClr val="505050"/>
                </a:solidFill>
                <a:latin typeface="Segoe UI Light"/>
                <a:cs typeface="Segoe UI Light"/>
              </a:rPr>
              <a:t>API</a:t>
            </a:r>
            <a:endParaRPr sz="2800">
              <a:latin typeface="Segoe UI Light"/>
              <a:cs typeface="Segoe UI Light"/>
            </a:endParaRPr>
          </a:p>
          <a:p>
            <a:pPr marL="472440" indent="-459740">
              <a:lnSpc>
                <a:spcPct val="100000"/>
              </a:lnSpc>
              <a:spcBef>
                <a:spcPts val="1010"/>
              </a:spcBef>
              <a:buClr>
                <a:srgbClr val="6EBC22"/>
              </a:buClr>
              <a:buFont typeface="Segoe UI Symbol"/>
              <a:buChar char="✓"/>
              <a:tabLst>
                <a:tab pos="472440" algn="l"/>
                <a:tab pos="473075" algn="l"/>
              </a:tabLst>
            </a:pPr>
            <a:r>
              <a:rPr dirty="0" sz="2800" spc="-5" b="0">
                <a:solidFill>
                  <a:srgbClr val="505050"/>
                </a:solidFill>
                <a:latin typeface="Segoe UI Light"/>
                <a:cs typeface="Segoe UI Light"/>
              </a:rPr>
              <a:t>Dependency</a:t>
            </a:r>
            <a:r>
              <a:rPr dirty="0" sz="2800" b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dirty="0" sz="2800" spc="10" b="0">
                <a:solidFill>
                  <a:srgbClr val="505050"/>
                </a:solidFill>
                <a:latin typeface="Segoe UI Light"/>
                <a:cs typeface="Segoe UI Light"/>
              </a:rPr>
              <a:t>Service</a:t>
            </a:r>
            <a:endParaRPr sz="2800">
              <a:latin typeface="Segoe UI Light"/>
              <a:cs typeface="Segoe UI Light"/>
            </a:endParaRPr>
          </a:p>
          <a:p>
            <a:pPr marL="472440" indent="-459740">
              <a:lnSpc>
                <a:spcPct val="100000"/>
              </a:lnSpc>
              <a:spcBef>
                <a:spcPts val="1010"/>
              </a:spcBef>
              <a:buClr>
                <a:srgbClr val="6EBC22"/>
              </a:buClr>
              <a:buFont typeface="Segoe UI Symbol"/>
              <a:buChar char="✓"/>
              <a:tabLst>
                <a:tab pos="472440" algn="l"/>
                <a:tab pos="473075" algn="l"/>
              </a:tabLst>
            </a:pPr>
            <a:r>
              <a:rPr dirty="0" sz="2800" spc="-10" b="0">
                <a:solidFill>
                  <a:srgbClr val="505050"/>
                </a:solidFill>
                <a:latin typeface="Segoe UI Light"/>
                <a:cs typeface="Segoe UI Light"/>
              </a:rPr>
              <a:t>Messaging</a:t>
            </a:r>
            <a:r>
              <a:rPr dirty="0" sz="2800" spc="10" b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dirty="0" sz="2800" spc="-5" b="0">
                <a:solidFill>
                  <a:srgbClr val="505050"/>
                </a:solidFill>
                <a:latin typeface="Segoe UI Light"/>
                <a:cs typeface="Segoe UI Light"/>
              </a:rPr>
              <a:t>Center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5463" y="2873501"/>
            <a:ext cx="1518285" cy="0"/>
          </a:xfrm>
          <a:custGeom>
            <a:avLst/>
            <a:gdLst/>
            <a:ahLst/>
            <a:cxnLst/>
            <a:rect l="l" t="t" r="r" b="b"/>
            <a:pathLst>
              <a:path w="1518285" h="0">
                <a:moveTo>
                  <a:pt x="0" y="0"/>
                </a:moveTo>
                <a:lnTo>
                  <a:pt x="1517903" y="0"/>
                </a:lnTo>
              </a:path>
            </a:pathLst>
          </a:custGeom>
          <a:ln w="68579">
            <a:solidFill>
              <a:srgbClr val="946F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83179" y="2873501"/>
            <a:ext cx="1518285" cy="0"/>
          </a:xfrm>
          <a:custGeom>
            <a:avLst/>
            <a:gdLst/>
            <a:ahLst/>
            <a:cxnLst/>
            <a:rect l="l" t="t" r="r" b="b"/>
            <a:pathLst>
              <a:path w="1518285" h="0">
                <a:moveTo>
                  <a:pt x="0" y="0"/>
                </a:moveTo>
                <a:lnTo>
                  <a:pt x="1517904" y="0"/>
                </a:lnTo>
              </a:path>
            </a:pathLst>
          </a:custGeom>
          <a:ln w="68579">
            <a:solidFill>
              <a:srgbClr val="66B0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20896" y="2873501"/>
            <a:ext cx="1518285" cy="0"/>
          </a:xfrm>
          <a:custGeom>
            <a:avLst/>
            <a:gdLst/>
            <a:ahLst/>
            <a:cxnLst/>
            <a:rect l="l" t="t" r="r" b="b"/>
            <a:pathLst>
              <a:path w="1518285" h="0">
                <a:moveTo>
                  <a:pt x="0" y="0"/>
                </a:moveTo>
                <a:lnTo>
                  <a:pt x="1517903" y="0"/>
                </a:lnTo>
              </a:path>
            </a:pathLst>
          </a:custGeom>
          <a:ln w="68579">
            <a:solidFill>
              <a:srgbClr val="00BA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5463" y="3631691"/>
            <a:ext cx="4593590" cy="1727200"/>
          </a:xfrm>
          <a:prstGeom prst="rect">
            <a:avLst/>
          </a:prstGeom>
          <a:solidFill>
            <a:srgbClr val="000C46">
              <a:alpha val="49018"/>
            </a:srgbClr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imes New Roman"/>
              <a:cs typeface="Times New Roman"/>
            </a:endParaRPr>
          </a:p>
          <a:p>
            <a:pPr marL="948055">
              <a:lnSpc>
                <a:spcPct val="100000"/>
              </a:lnSpc>
            </a:pPr>
            <a:r>
              <a:rPr dirty="0" sz="2600" spc="-10" b="0">
                <a:solidFill>
                  <a:srgbClr val="FFFFFF"/>
                </a:solidFill>
                <a:latin typeface="Segoe UI Light"/>
                <a:cs typeface="Segoe UI Light"/>
              </a:rPr>
              <a:t>Shared </a:t>
            </a:r>
            <a:r>
              <a:rPr dirty="0" sz="2600" spc="-5" b="0">
                <a:solidFill>
                  <a:srgbClr val="FFFFFF"/>
                </a:solidFill>
                <a:latin typeface="Segoe UI Light"/>
                <a:cs typeface="Segoe UI Light"/>
              </a:rPr>
              <a:t>C#</a:t>
            </a:r>
            <a:r>
              <a:rPr dirty="0" sz="2600" spc="-35" b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2600" spc="-5" b="0">
                <a:solidFill>
                  <a:srgbClr val="FFFFFF"/>
                </a:solidFill>
                <a:latin typeface="Segoe UI Light"/>
                <a:cs typeface="Segoe UI Light"/>
              </a:rPr>
              <a:t>Backend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" y="2095499"/>
            <a:ext cx="626745" cy="624840"/>
          </a:xfrm>
          <a:custGeom>
            <a:avLst/>
            <a:gdLst/>
            <a:ahLst/>
            <a:cxnLst/>
            <a:rect l="l" t="t" r="r" b="b"/>
            <a:pathLst>
              <a:path w="626744" h="624839">
                <a:moveTo>
                  <a:pt x="313181" y="0"/>
                </a:moveTo>
                <a:lnTo>
                  <a:pt x="266900" y="3386"/>
                </a:lnTo>
                <a:lnTo>
                  <a:pt x="222727" y="13223"/>
                </a:lnTo>
                <a:lnTo>
                  <a:pt x="181148" y="29029"/>
                </a:lnTo>
                <a:lnTo>
                  <a:pt x="142647" y="50320"/>
                </a:lnTo>
                <a:lnTo>
                  <a:pt x="107708" y="76615"/>
                </a:lnTo>
                <a:lnTo>
                  <a:pt x="76815" y="107429"/>
                </a:lnTo>
                <a:lnTo>
                  <a:pt x="50453" y="142282"/>
                </a:lnTo>
                <a:lnTo>
                  <a:pt x="29106" y="180690"/>
                </a:lnTo>
                <a:lnTo>
                  <a:pt x="13259" y="222171"/>
                </a:lnTo>
                <a:lnTo>
                  <a:pt x="3395" y="266241"/>
                </a:lnTo>
                <a:lnTo>
                  <a:pt x="0" y="312420"/>
                </a:lnTo>
                <a:lnTo>
                  <a:pt x="3395" y="358598"/>
                </a:lnTo>
                <a:lnTo>
                  <a:pt x="13259" y="402668"/>
                </a:lnTo>
                <a:lnTo>
                  <a:pt x="29106" y="444149"/>
                </a:lnTo>
                <a:lnTo>
                  <a:pt x="50453" y="482557"/>
                </a:lnTo>
                <a:lnTo>
                  <a:pt x="76815" y="517410"/>
                </a:lnTo>
                <a:lnTo>
                  <a:pt x="107708" y="548224"/>
                </a:lnTo>
                <a:lnTo>
                  <a:pt x="142647" y="574519"/>
                </a:lnTo>
                <a:lnTo>
                  <a:pt x="181148" y="595810"/>
                </a:lnTo>
                <a:lnTo>
                  <a:pt x="222727" y="611616"/>
                </a:lnTo>
                <a:lnTo>
                  <a:pt x="266900" y="621453"/>
                </a:lnTo>
                <a:lnTo>
                  <a:pt x="313181" y="624839"/>
                </a:lnTo>
                <a:lnTo>
                  <a:pt x="359463" y="621453"/>
                </a:lnTo>
                <a:lnTo>
                  <a:pt x="403636" y="611616"/>
                </a:lnTo>
                <a:lnTo>
                  <a:pt x="445215" y="595810"/>
                </a:lnTo>
                <a:lnTo>
                  <a:pt x="483716" y="574519"/>
                </a:lnTo>
                <a:lnTo>
                  <a:pt x="518655" y="548224"/>
                </a:lnTo>
                <a:lnTo>
                  <a:pt x="549548" y="517410"/>
                </a:lnTo>
                <a:lnTo>
                  <a:pt x="575910" y="482557"/>
                </a:lnTo>
                <a:lnTo>
                  <a:pt x="597257" y="444149"/>
                </a:lnTo>
                <a:lnTo>
                  <a:pt x="613104" y="402668"/>
                </a:lnTo>
                <a:lnTo>
                  <a:pt x="622968" y="358598"/>
                </a:lnTo>
                <a:lnTo>
                  <a:pt x="626363" y="312420"/>
                </a:lnTo>
                <a:lnTo>
                  <a:pt x="622968" y="266241"/>
                </a:lnTo>
                <a:lnTo>
                  <a:pt x="613104" y="222171"/>
                </a:lnTo>
                <a:lnTo>
                  <a:pt x="597257" y="180690"/>
                </a:lnTo>
                <a:lnTo>
                  <a:pt x="575910" y="142282"/>
                </a:lnTo>
                <a:lnTo>
                  <a:pt x="549548" y="107429"/>
                </a:lnTo>
                <a:lnTo>
                  <a:pt x="518655" y="76615"/>
                </a:lnTo>
                <a:lnTo>
                  <a:pt x="483716" y="50320"/>
                </a:lnTo>
                <a:lnTo>
                  <a:pt x="445215" y="29029"/>
                </a:lnTo>
                <a:lnTo>
                  <a:pt x="403636" y="13223"/>
                </a:lnTo>
                <a:lnTo>
                  <a:pt x="359463" y="3386"/>
                </a:lnTo>
                <a:lnTo>
                  <a:pt x="313181" y="0"/>
                </a:lnTo>
                <a:close/>
              </a:path>
            </a:pathLst>
          </a:custGeom>
          <a:solidFill>
            <a:srgbClr val="946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7811" y="2092451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4">
                <a:moveTo>
                  <a:pt x="313182" y="0"/>
                </a:moveTo>
                <a:lnTo>
                  <a:pt x="266900" y="3395"/>
                </a:lnTo>
                <a:lnTo>
                  <a:pt x="222727" y="13259"/>
                </a:lnTo>
                <a:lnTo>
                  <a:pt x="181148" y="29106"/>
                </a:lnTo>
                <a:lnTo>
                  <a:pt x="142647" y="50453"/>
                </a:lnTo>
                <a:lnTo>
                  <a:pt x="107708" y="76815"/>
                </a:lnTo>
                <a:lnTo>
                  <a:pt x="76815" y="107708"/>
                </a:lnTo>
                <a:lnTo>
                  <a:pt x="50453" y="142647"/>
                </a:lnTo>
                <a:lnTo>
                  <a:pt x="29106" y="181148"/>
                </a:lnTo>
                <a:lnTo>
                  <a:pt x="13259" y="222727"/>
                </a:lnTo>
                <a:lnTo>
                  <a:pt x="3395" y="266900"/>
                </a:lnTo>
                <a:lnTo>
                  <a:pt x="0" y="313182"/>
                </a:lnTo>
                <a:lnTo>
                  <a:pt x="3395" y="359463"/>
                </a:lnTo>
                <a:lnTo>
                  <a:pt x="13259" y="403636"/>
                </a:lnTo>
                <a:lnTo>
                  <a:pt x="29106" y="445215"/>
                </a:lnTo>
                <a:lnTo>
                  <a:pt x="50453" y="483716"/>
                </a:lnTo>
                <a:lnTo>
                  <a:pt x="76815" y="518655"/>
                </a:lnTo>
                <a:lnTo>
                  <a:pt x="107708" y="549548"/>
                </a:lnTo>
                <a:lnTo>
                  <a:pt x="142647" y="575910"/>
                </a:lnTo>
                <a:lnTo>
                  <a:pt x="181148" y="597257"/>
                </a:lnTo>
                <a:lnTo>
                  <a:pt x="222727" y="613104"/>
                </a:lnTo>
                <a:lnTo>
                  <a:pt x="266900" y="622968"/>
                </a:lnTo>
                <a:lnTo>
                  <a:pt x="313182" y="626363"/>
                </a:lnTo>
                <a:lnTo>
                  <a:pt x="359463" y="622968"/>
                </a:lnTo>
                <a:lnTo>
                  <a:pt x="403636" y="613104"/>
                </a:lnTo>
                <a:lnTo>
                  <a:pt x="445215" y="597257"/>
                </a:lnTo>
                <a:lnTo>
                  <a:pt x="483716" y="575910"/>
                </a:lnTo>
                <a:lnTo>
                  <a:pt x="518655" y="549548"/>
                </a:lnTo>
                <a:lnTo>
                  <a:pt x="549548" y="518655"/>
                </a:lnTo>
                <a:lnTo>
                  <a:pt x="575910" y="483716"/>
                </a:lnTo>
                <a:lnTo>
                  <a:pt x="597257" y="445215"/>
                </a:lnTo>
                <a:lnTo>
                  <a:pt x="613104" y="403636"/>
                </a:lnTo>
                <a:lnTo>
                  <a:pt x="622968" y="359463"/>
                </a:lnTo>
                <a:lnTo>
                  <a:pt x="626363" y="313182"/>
                </a:lnTo>
                <a:lnTo>
                  <a:pt x="622968" y="266900"/>
                </a:lnTo>
                <a:lnTo>
                  <a:pt x="613104" y="222727"/>
                </a:lnTo>
                <a:lnTo>
                  <a:pt x="597257" y="181148"/>
                </a:lnTo>
                <a:lnTo>
                  <a:pt x="575910" y="142647"/>
                </a:lnTo>
                <a:lnTo>
                  <a:pt x="549548" y="107708"/>
                </a:lnTo>
                <a:lnTo>
                  <a:pt x="518655" y="76815"/>
                </a:lnTo>
                <a:lnTo>
                  <a:pt x="483716" y="50453"/>
                </a:lnTo>
                <a:lnTo>
                  <a:pt x="445215" y="29106"/>
                </a:lnTo>
                <a:lnTo>
                  <a:pt x="403636" y="13259"/>
                </a:lnTo>
                <a:lnTo>
                  <a:pt x="359463" y="3395"/>
                </a:lnTo>
                <a:lnTo>
                  <a:pt x="313182" y="0"/>
                </a:lnTo>
                <a:close/>
              </a:path>
            </a:pathLst>
          </a:custGeom>
          <a:solidFill>
            <a:srgbClr val="66B0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19244" y="2092451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4">
                <a:moveTo>
                  <a:pt x="313181" y="0"/>
                </a:moveTo>
                <a:lnTo>
                  <a:pt x="266900" y="3395"/>
                </a:lnTo>
                <a:lnTo>
                  <a:pt x="222727" y="13259"/>
                </a:lnTo>
                <a:lnTo>
                  <a:pt x="181148" y="29106"/>
                </a:lnTo>
                <a:lnTo>
                  <a:pt x="142647" y="50453"/>
                </a:lnTo>
                <a:lnTo>
                  <a:pt x="107708" y="76815"/>
                </a:lnTo>
                <a:lnTo>
                  <a:pt x="76815" y="107708"/>
                </a:lnTo>
                <a:lnTo>
                  <a:pt x="50453" y="142647"/>
                </a:lnTo>
                <a:lnTo>
                  <a:pt x="29106" y="181148"/>
                </a:lnTo>
                <a:lnTo>
                  <a:pt x="13259" y="222727"/>
                </a:lnTo>
                <a:lnTo>
                  <a:pt x="3395" y="266900"/>
                </a:lnTo>
                <a:lnTo>
                  <a:pt x="0" y="313182"/>
                </a:lnTo>
                <a:lnTo>
                  <a:pt x="3395" y="359463"/>
                </a:lnTo>
                <a:lnTo>
                  <a:pt x="13259" y="403636"/>
                </a:lnTo>
                <a:lnTo>
                  <a:pt x="29106" y="445215"/>
                </a:lnTo>
                <a:lnTo>
                  <a:pt x="50453" y="483716"/>
                </a:lnTo>
                <a:lnTo>
                  <a:pt x="76815" y="518655"/>
                </a:lnTo>
                <a:lnTo>
                  <a:pt x="107708" y="549548"/>
                </a:lnTo>
                <a:lnTo>
                  <a:pt x="142647" y="575910"/>
                </a:lnTo>
                <a:lnTo>
                  <a:pt x="181148" y="597257"/>
                </a:lnTo>
                <a:lnTo>
                  <a:pt x="222727" y="613104"/>
                </a:lnTo>
                <a:lnTo>
                  <a:pt x="266900" y="622968"/>
                </a:lnTo>
                <a:lnTo>
                  <a:pt x="313181" y="626363"/>
                </a:lnTo>
                <a:lnTo>
                  <a:pt x="359463" y="622968"/>
                </a:lnTo>
                <a:lnTo>
                  <a:pt x="403636" y="613104"/>
                </a:lnTo>
                <a:lnTo>
                  <a:pt x="445215" y="597257"/>
                </a:lnTo>
                <a:lnTo>
                  <a:pt x="483716" y="575910"/>
                </a:lnTo>
                <a:lnTo>
                  <a:pt x="518655" y="549548"/>
                </a:lnTo>
                <a:lnTo>
                  <a:pt x="549548" y="518655"/>
                </a:lnTo>
                <a:lnTo>
                  <a:pt x="575910" y="483716"/>
                </a:lnTo>
                <a:lnTo>
                  <a:pt x="597257" y="445215"/>
                </a:lnTo>
                <a:lnTo>
                  <a:pt x="613104" y="403636"/>
                </a:lnTo>
                <a:lnTo>
                  <a:pt x="622968" y="359463"/>
                </a:lnTo>
                <a:lnTo>
                  <a:pt x="626363" y="313182"/>
                </a:lnTo>
                <a:lnTo>
                  <a:pt x="622968" y="266900"/>
                </a:lnTo>
                <a:lnTo>
                  <a:pt x="613104" y="222727"/>
                </a:lnTo>
                <a:lnTo>
                  <a:pt x="597257" y="181148"/>
                </a:lnTo>
                <a:lnTo>
                  <a:pt x="575910" y="142647"/>
                </a:lnTo>
                <a:lnTo>
                  <a:pt x="549548" y="107708"/>
                </a:lnTo>
                <a:lnTo>
                  <a:pt x="518655" y="76815"/>
                </a:lnTo>
                <a:lnTo>
                  <a:pt x="483716" y="50453"/>
                </a:lnTo>
                <a:lnTo>
                  <a:pt x="445215" y="29106"/>
                </a:lnTo>
                <a:lnTo>
                  <a:pt x="403636" y="13259"/>
                </a:lnTo>
                <a:lnTo>
                  <a:pt x="359463" y="3395"/>
                </a:lnTo>
                <a:lnTo>
                  <a:pt x="313181" y="0"/>
                </a:lnTo>
                <a:close/>
              </a:path>
            </a:pathLst>
          </a:custGeom>
          <a:solidFill>
            <a:srgbClr val="00BA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45463" y="2921507"/>
            <a:ext cx="4593590" cy="710565"/>
          </a:xfrm>
          <a:prstGeom prst="rect">
            <a:avLst/>
          </a:prstGeom>
          <a:solidFill>
            <a:srgbClr val="00126A"/>
          </a:solidFill>
        </p:spPr>
        <p:txBody>
          <a:bodyPr wrap="square" lIns="0" tIns="66675" rIns="0" bIns="0" rtlCol="0" vert="horz">
            <a:spAutoFit/>
          </a:bodyPr>
          <a:lstStyle/>
          <a:p>
            <a:pPr marL="905510">
              <a:lnSpc>
                <a:spcPct val="100000"/>
              </a:lnSpc>
              <a:spcBef>
                <a:spcPts val="525"/>
              </a:spcBef>
            </a:pPr>
            <a:r>
              <a:rPr dirty="0" sz="3200" spc="-10">
                <a:solidFill>
                  <a:srgbClr val="FFFFFF"/>
                </a:solidFill>
                <a:latin typeface="Segoe UI"/>
                <a:cs typeface="Segoe UI"/>
              </a:rPr>
              <a:t>Shared </a:t>
            </a:r>
            <a:r>
              <a:rPr dirty="0" sz="3200" spc="-5">
                <a:solidFill>
                  <a:srgbClr val="FFFFFF"/>
                </a:solidFill>
                <a:latin typeface="Segoe UI"/>
                <a:cs typeface="Segoe UI"/>
              </a:rPr>
              <a:t>UI</a:t>
            </a:r>
            <a:r>
              <a:rPr dirty="0" sz="32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Segoe UI"/>
                <a:cs typeface="Segoe UI"/>
              </a:rPr>
              <a:t>Code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5147" y="2261615"/>
            <a:ext cx="426720" cy="268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09602" y="2185470"/>
            <a:ext cx="347407" cy="419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61359" y="2220852"/>
            <a:ext cx="350955" cy="35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447" y="4194505"/>
            <a:ext cx="188531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0" b="0">
                <a:solidFill>
                  <a:srgbClr val="505050"/>
                </a:solidFill>
                <a:latin typeface="Segoe UI Light"/>
                <a:cs typeface="Segoe UI Light"/>
              </a:rPr>
              <a:t>Layouts</a:t>
            </a:r>
            <a:endParaRPr sz="48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0643" y="1604009"/>
            <a:ext cx="14598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0"/>
              <a:t>P</a:t>
            </a:r>
            <a:r>
              <a:rPr dirty="0" sz="4800" spc="-105"/>
              <a:t>a</a:t>
            </a:r>
            <a:r>
              <a:rPr dirty="0" sz="4800" spc="-114"/>
              <a:t>g</a:t>
            </a:r>
            <a:r>
              <a:rPr dirty="0" sz="4800" spc="-110"/>
              <a:t>e</a:t>
            </a:r>
            <a:r>
              <a:rPr dirty="0" sz="4800"/>
              <a:t>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3031363" y="5779718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Stack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3953" y="5778194"/>
            <a:ext cx="6235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05050"/>
                </a:solidFill>
                <a:latin typeface="Segoe UI"/>
                <a:cs typeface="Segoe UI"/>
              </a:rPr>
              <a:t>Ab</a:t>
            </a: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s</a:t>
            </a:r>
            <a:r>
              <a:rPr dirty="0" sz="1200">
                <a:solidFill>
                  <a:srgbClr val="505050"/>
                </a:solidFill>
                <a:latin typeface="Segoe UI"/>
                <a:cs typeface="Segoe UI"/>
              </a:rPr>
              <a:t>olute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0567" y="5778194"/>
            <a:ext cx="5518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Relat</a:t>
            </a:r>
            <a:r>
              <a:rPr dirty="0" sz="1200" spc="-10">
                <a:solidFill>
                  <a:srgbClr val="505050"/>
                </a:solidFill>
                <a:latin typeface="Segoe UI"/>
                <a:cs typeface="Segoe UI"/>
              </a:rPr>
              <a:t>i</a:t>
            </a:r>
            <a:r>
              <a:rPr dirty="0" sz="1200">
                <a:solidFill>
                  <a:srgbClr val="505050"/>
                </a:solidFill>
                <a:latin typeface="Segoe UI"/>
                <a:cs typeface="Segoe UI"/>
              </a:rPr>
              <a:t>ve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4397" y="5778194"/>
            <a:ext cx="3111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G</a:t>
            </a:r>
            <a:r>
              <a:rPr dirty="0" sz="1200">
                <a:solidFill>
                  <a:srgbClr val="505050"/>
                </a:solidFill>
                <a:latin typeface="Segoe UI"/>
                <a:cs typeface="Segoe UI"/>
              </a:rPr>
              <a:t>r</a:t>
            </a: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id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7891" y="5777585"/>
            <a:ext cx="886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ContentView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11461" y="5777585"/>
            <a:ext cx="713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Sc</a:t>
            </a:r>
            <a:r>
              <a:rPr dirty="0" sz="1200">
                <a:solidFill>
                  <a:srgbClr val="505050"/>
                </a:solidFill>
                <a:latin typeface="Segoe UI"/>
                <a:cs typeface="Segoe UI"/>
              </a:rPr>
              <a:t>r</a:t>
            </a:r>
            <a:r>
              <a:rPr dirty="0" sz="1200" spc="0">
                <a:solidFill>
                  <a:srgbClr val="505050"/>
                </a:solidFill>
                <a:latin typeface="Segoe UI"/>
                <a:cs typeface="Segoe UI"/>
              </a:rPr>
              <a:t>o</a:t>
            </a: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l</a:t>
            </a:r>
            <a:r>
              <a:rPr dirty="0" sz="1200" spc="-10">
                <a:solidFill>
                  <a:srgbClr val="505050"/>
                </a:solidFill>
                <a:latin typeface="Segoe UI"/>
                <a:cs typeface="Segoe UI"/>
              </a:rPr>
              <a:t>l</a:t>
            </a: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Vi</a:t>
            </a:r>
            <a:r>
              <a:rPr dirty="0" sz="1200" spc="-10">
                <a:solidFill>
                  <a:srgbClr val="505050"/>
                </a:solidFill>
                <a:latin typeface="Segoe UI"/>
                <a:cs typeface="Segoe UI"/>
              </a:rPr>
              <a:t>e</a:t>
            </a:r>
            <a:r>
              <a:rPr dirty="0" sz="1200">
                <a:solidFill>
                  <a:srgbClr val="505050"/>
                </a:solidFill>
                <a:latin typeface="Segoe UI"/>
                <a:cs typeface="Segoe UI"/>
              </a:rPr>
              <a:t>w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057" y="5779718"/>
            <a:ext cx="4419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F</a:t>
            </a:r>
            <a:r>
              <a:rPr dirty="0" sz="1200">
                <a:solidFill>
                  <a:srgbClr val="505050"/>
                </a:solidFill>
                <a:latin typeface="Segoe UI"/>
                <a:cs typeface="Segoe UI"/>
              </a:rPr>
              <a:t>rame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4244" y="3729227"/>
            <a:ext cx="8849868" cy="1933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26435" y="1083563"/>
            <a:ext cx="6213348" cy="171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38398" y="2947542"/>
            <a:ext cx="565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Content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4667" y="2946272"/>
            <a:ext cx="8775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MasterDetail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6935" y="2946272"/>
            <a:ext cx="759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Navigation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4669" y="2946272"/>
            <a:ext cx="531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T</a:t>
            </a:r>
            <a:r>
              <a:rPr dirty="0" sz="1200">
                <a:solidFill>
                  <a:srgbClr val="505050"/>
                </a:solidFill>
                <a:latin typeface="Segoe UI"/>
                <a:cs typeface="Segoe UI"/>
              </a:rPr>
              <a:t>abbed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8098" y="2945383"/>
            <a:ext cx="607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05050"/>
                </a:solidFill>
                <a:latin typeface="Segoe UI"/>
                <a:cs typeface="Segoe UI"/>
              </a:rPr>
              <a:t>Carousel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1395" y="1853183"/>
          <a:ext cx="11393805" cy="446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910"/>
                <a:gridCol w="255905"/>
                <a:gridCol w="2073909"/>
                <a:gridCol w="254000"/>
                <a:gridCol w="2075179"/>
                <a:gridCol w="254000"/>
                <a:gridCol w="2075179"/>
                <a:gridCol w="254000"/>
                <a:gridCol w="2073909"/>
              </a:tblGrid>
              <a:tr h="679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ActivityIndicator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850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BoxView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850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Button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850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DatePicker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850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Editor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850">
                    <a:solidFill>
                      <a:srgbClr val="008DB5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79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Entry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21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Image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21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Label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21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ListView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21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Map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6215">
                    <a:solidFill>
                      <a:srgbClr val="008DB5"/>
                    </a:solidFill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79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-1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OpenGLView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-1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Picker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ProgressBar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SearchBar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Slider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7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-1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Stepper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TableView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TimePicker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WebView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800" spc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EntryCell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97485">
                    <a:solidFill>
                      <a:srgbClr val="008DB5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8DB5"/>
                    </a:solidFill>
                  </a:tcPr>
                </a:tc>
              </a:tr>
              <a:tr h="668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ImageCell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8605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SwitchCell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8605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TextCell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8605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ViewCell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B="0" marT="186055">
                    <a:solidFill>
                      <a:srgbClr val="008D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3390" y="455167"/>
            <a:ext cx="1964182" cy="45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35840" cy="6995159"/>
          </a:xfrm>
          <a:custGeom>
            <a:avLst/>
            <a:gdLst/>
            <a:ahLst/>
            <a:cxnLst/>
            <a:rect l="l" t="t" r="r" b="b"/>
            <a:pathLst>
              <a:path w="12435840" h="6995159">
                <a:moveTo>
                  <a:pt x="0" y="6995159"/>
                </a:moveTo>
                <a:lnTo>
                  <a:pt x="12435840" y="6995159"/>
                </a:lnTo>
                <a:lnTo>
                  <a:pt x="1243584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283286"/>
            <a:ext cx="6357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5">
                <a:solidFill>
                  <a:srgbClr val="FFFFFF"/>
                </a:solidFill>
              </a:rPr>
              <a:t>Xamarin.Forms</a:t>
            </a:r>
            <a:r>
              <a:rPr dirty="0" sz="4800" spc="-180">
                <a:solidFill>
                  <a:srgbClr val="FFFFFF"/>
                </a:solidFill>
              </a:rPr>
              <a:t> </a:t>
            </a:r>
            <a:r>
              <a:rPr dirty="0" sz="4800" spc="-100">
                <a:solidFill>
                  <a:srgbClr val="FFFFFF"/>
                </a:solidFill>
              </a:rPr>
              <a:t>Ecosystem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391668" y="2420111"/>
            <a:ext cx="11617452" cy="188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9768" y="3919727"/>
            <a:ext cx="11617452" cy="1883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22299" y="932598"/>
          <a:ext cx="5869940" cy="513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685"/>
                <a:gridCol w="3290570"/>
              </a:tblGrid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Windows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Xamarin.Forms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solidFill>
                      <a:srgbClr val="505050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2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StackPanel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15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StackLayout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4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TextBox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5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Entry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1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ListBox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5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ListView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1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CheckBox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15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Switch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1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ProgressBar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-1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ActivityIndicator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5880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1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Grid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1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Grid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Label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Label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1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Button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1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Button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Image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5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Image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1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Date/TimePicker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505050"/>
                      </a:solidFill>
                      <a:prstDash val="solid"/>
                    </a:lnL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200" spc="-10">
                          <a:solidFill>
                            <a:srgbClr val="505050"/>
                          </a:solidFill>
                          <a:latin typeface="Segoe UI"/>
                          <a:cs typeface="Segoe UI"/>
                        </a:rPr>
                        <a:t>Date/TimePicker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56515">
                    <a:lnR w="12700">
                      <a:solidFill>
                        <a:srgbClr val="505050"/>
                      </a:solidFill>
                      <a:prstDash val="solid"/>
                    </a:lnR>
                    <a:lnT w="12700">
                      <a:solidFill>
                        <a:srgbClr val="505050"/>
                      </a:solidFill>
                      <a:prstDash val="solid"/>
                    </a:lnT>
                    <a:lnB w="12700">
                      <a:solidFill>
                        <a:srgbClr val="505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89139" y="2807080"/>
            <a:ext cx="1718690" cy="45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89139" y="3482720"/>
            <a:ext cx="2898139" cy="574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 Geymont</dc:creator>
  <dc:subject>&lt;Speech title here&gt;</dc:subject>
  <dc:title>PowerPoint Presentation</dc:title>
  <dcterms:created xsi:type="dcterms:W3CDTF">2017-11-01T15:31:58Z</dcterms:created>
  <dcterms:modified xsi:type="dcterms:W3CDTF">2017-11-01T15:31:58Z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2017-11-01T00:00:00Z</vt:filetime>
  </property>
</Properties>
</file>