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70" r:id="rId4"/>
    <p:sldId id="266" r:id="rId5"/>
    <p:sldId id="257" r:id="rId6"/>
    <p:sldId id="267" r:id="rId7"/>
    <p:sldId id="268" r:id="rId8"/>
    <p:sldId id="269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KWeo43A/vKYv/cCweX4rmN1lm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490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4118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8662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671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1046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7574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9"/>
          <p:cNvSpPr txBox="1"/>
          <p:nvPr/>
        </p:nvSpPr>
        <p:spPr>
          <a:xfrm>
            <a:off x="5627688" y="6751320"/>
            <a:ext cx="957262" cy="10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Juniper Business Use Only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t="7371" b="40893"/>
          <a:stretch/>
        </p:blipFill>
        <p:spPr>
          <a:xfrm>
            <a:off x="3021063" y="1148576"/>
            <a:ext cx="6149873" cy="276764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5082452" y="2179780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5082452" y="3233448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3629891" y="1237673"/>
            <a:ext cx="4865179" cy="279542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Driving License Management System</a:t>
            </a:r>
            <a:endParaRPr dirty="0"/>
          </a:p>
        </p:txBody>
      </p:sp>
      <p:sp>
        <p:nvSpPr>
          <p:cNvPr id="89" name="Google Shape;89;p1"/>
          <p:cNvSpPr txBox="1"/>
          <p:nvPr/>
        </p:nvSpPr>
        <p:spPr>
          <a:xfrm>
            <a:off x="868218" y="267855"/>
            <a:ext cx="2152845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 Page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 t="5932" b="78602"/>
          <a:stretch/>
        </p:blipFill>
        <p:spPr>
          <a:xfrm>
            <a:off x="3021063" y="1149205"/>
            <a:ext cx="6149873" cy="82737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/>
          <p:nvPr/>
        </p:nvSpPr>
        <p:spPr>
          <a:xfrm>
            <a:off x="3629892" y="1237673"/>
            <a:ext cx="3759199" cy="279542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Driving License Management System</a:t>
            </a:r>
            <a:endParaRPr/>
          </a:p>
        </p:txBody>
      </p:sp>
      <p:sp>
        <p:nvSpPr>
          <p:cNvPr id="116" name="Google Shape;116;p4"/>
          <p:cNvSpPr txBox="1"/>
          <p:nvPr/>
        </p:nvSpPr>
        <p:spPr>
          <a:xfrm>
            <a:off x="203200" y="466559"/>
            <a:ext cx="3241965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 a Trial Page – Applicants </a:t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>
            <a:off x="5509491" y="4341090"/>
            <a:ext cx="1149923" cy="23091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4117260" y="2013529"/>
            <a:ext cx="3701326" cy="21058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Number: (Assigned by System)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Applicant ID: (Assigned by System)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ID: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application: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Booking date: (Selected the date)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 t="5932" b="78602"/>
          <a:stretch/>
        </p:blipFill>
        <p:spPr>
          <a:xfrm>
            <a:off x="3021063" y="1149205"/>
            <a:ext cx="6149873" cy="82737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/>
          <p:nvPr/>
        </p:nvSpPr>
        <p:spPr>
          <a:xfrm>
            <a:off x="3629892" y="1237673"/>
            <a:ext cx="3759199" cy="279542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Driving License Management System</a:t>
            </a:r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203200" y="466559"/>
            <a:ext cx="3241965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Result – Applicants </a:t>
            </a:r>
            <a:endParaRPr/>
          </a:p>
        </p:txBody>
      </p:sp>
      <p:sp>
        <p:nvSpPr>
          <p:cNvPr id="126" name="Google Shape;126;p5"/>
          <p:cNvSpPr/>
          <p:nvPr/>
        </p:nvSpPr>
        <p:spPr>
          <a:xfrm>
            <a:off x="5509491" y="4544287"/>
            <a:ext cx="1149923" cy="23091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Home</a:t>
            </a:r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4117259" y="2013528"/>
            <a:ext cx="4186231" cy="229061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Number: (Assigned by System)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Applicant ID: (Assigned by System)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ID: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application: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Booking date: (Selected the date)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Status: Approved / Rejected / To be Reviewed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6"/>
          <p:cNvPicPr preferRelativeResize="0"/>
          <p:nvPr/>
        </p:nvPicPr>
        <p:blipFill rotWithShape="1">
          <a:blip r:embed="rId3">
            <a:alphaModFix/>
          </a:blip>
          <a:srcRect t="6793" b="22246"/>
          <a:stretch/>
        </p:blipFill>
        <p:spPr>
          <a:xfrm>
            <a:off x="3021063" y="1117600"/>
            <a:ext cx="6149873" cy="379614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/>
          <p:nvPr/>
        </p:nvSpPr>
        <p:spPr>
          <a:xfrm>
            <a:off x="4864659" y="2179780"/>
            <a:ext cx="2556021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Applicants Bookings Review</a:t>
            </a: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5082452" y="3233448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History</a:t>
            </a: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4778479" y="4287116"/>
            <a:ext cx="2840028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3629892" y="1209965"/>
            <a:ext cx="4950690" cy="279542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Driving License Management System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Staff Home Page</a:t>
            </a:r>
            <a:endParaRPr dirty="0"/>
          </a:p>
        </p:txBody>
      </p:sp>
      <p:sp>
        <p:nvSpPr>
          <p:cNvPr id="137" name="Google Shape;137;p6"/>
          <p:cNvSpPr txBox="1"/>
          <p:nvPr/>
        </p:nvSpPr>
        <p:spPr>
          <a:xfrm>
            <a:off x="835891" y="466559"/>
            <a:ext cx="2609274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 Page – Admin Staff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7"/>
          <p:cNvPicPr preferRelativeResize="0"/>
          <p:nvPr/>
        </p:nvPicPr>
        <p:blipFill rotWithShape="1">
          <a:blip r:embed="rId3">
            <a:alphaModFix/>
          </a:blip>
          <a:srcRect t="6793" b="78704"/>
          <a:stretch/>
        </p:blipFill>
        <p:spPr>
          <a:xfrm>
            <a:off x="3021063" y="1117600"/>
            <a:ext cx="6149873" cy="77585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/>
          <p:nvPr/>
        </p:nvSpPr>
        <p:spPr>
          <a:xfrm>
            <a:off x="4117260" y="2013528"/>
            <a:ext cx="3701326" cy="117301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Number: 0001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Applicant ID: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ID: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application:</a:t>
            </a:r>
            <a:endParaRPr dirty="0"/>
          </a:p>
        </p:txBody>
      </p:sp>
      <p:sp>
        <p:nvSpPr>
          <p:cNvPr id="144" name="Google Shape;144;p7"/>
          <p:cNvSpPr/>
          <p:nvPr/>
        </p:nvSpPr>
        <p:spPr>
          <a:xfrm>
            <a:off x="3620654" y="1225985"/>
            <a:ext cx="4950690" cy="279542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Driving License Management System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Applications Verification</a:t>
            </a:r>
            <a:endParaRPr dirty="0"/>
          </a:p>
        </p:txBody>
      </p:sp>
      <p:sp>
        <p:nvSpPr>
          <p:cNvPr id="145" name="Google Shape;145;p7"/>
          <p:cNvSpPr/>
          <p:nvPr/>
        </p:nvSpPr>
        <p:spPr>
          <a:xfrm>
            <a:off x="6539345" y="2207490"/>
            <a:ext cx="1149923" cy="23091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Approve</a:t>
            </a: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6539345" y="2697017"/>
            <a:ext cx="1149923" cy="23091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Reject</a:t>
            </a: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4117260" y="3343565"/>
            <a:ext cx="3701326" cy="117301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Number: 0002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Applicant ID: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ID: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application:</a:t>
            </a:r>
            <a:endParaRPr dirty="0"/>
          </a:p>
        </p:txBody>
      </p:sp>
      <p:sp>
        <p:nvSpPr>
          <p:cNvPr id="148" name="Google Shape;148;p7"/>
          <p:cNvSpPr/>
          <p:nvPr/>
        </p:nvSpPr>
        <p:spPr>
          <a:xfrm>
            <a:off x="6539345" y="3537527"/>
            <a:ext cx="1149923" cy="23091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Approve</a:t>
            </a: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6539345" y="4027054"/>
            <a:ext cx="1149923" cy="23091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Reject</a:t>
            </a: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4117260" y="4673602"/>
            <a:ext cx="3701326" cy="117301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Number: 0003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Applicant ID: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ID: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application:</a:t>
            </a:r>
            <a:endParaRPr dirty="0"/>
          </a:p>
        </p:txBody>
      </p:sp>
      <p:sp>
        <p:nvSpPr>
          <p:cNvPr id="151" name="Google Shape;151;p7"/>
          <p:cNvSpPr/>
          <p:nvPr/>
        </p:nvSpPr>
        <p:spPr>
          <a:xfrm>
            <a:off x="6539345" y="4867564"/>
            <a:ext cx="1149923" cy="23091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Approve</a:t>
            </a:r>
            <a:endParaRPr/>
          </a:p>
        </p:txBody>
      </p:sp>
      <p:sp>
        <p:nvSpPr>
          <p:cNvPr id="152" name="Google Shape;152;p7"/>
          <p:cNvSpPr/>
          <p:nvPr/>
        </p:nvSpPr>
        <p:spPr>
          <a:xfrm>
            <a:off x="6539345" y="5357091"/>
            <a:ext cx="1149923" cy="23091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Reject</a:t>
            </a:r>
            <a:endParaRPr/>
          </a:p>
        </p:txBody>
      </p:sp>
      <p:sp>
        <p:nvSpPr>
          <p:cNvPr id="153" name="Google Shape;153;p7"/>
          <p:cNvSpPr/>
          <p:nvPr/>
        </p:nvSpPr>
        <p:spPr>
          <a:xfrm>
            <a:off x="4539821" y="6105236"/>
            <a:ext cx="285620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home</a:t>
            </a:r>
            <a:endParaRPr/>
          </a:p>
        </p:txBody>
      </p:sp>
      <p:sp>
        <p:nvSpPr>
          <p:cNvPr id="154" name="Google Shape;154;p7"/>
          <p:cNvSpPr txBox="1"/>
          <p:nvPr/>
        </p:nvSpPr>
        <p:spPr>
          <a:xfrm>
            <a:off x="364835" y="360340"/>
            <a:ext cx="3477491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Applications review  – Admin Staff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8"/>
          <p:cNvPicPr preferRelativeResize="0"/>
          <p:nvPr/>
        </p:nvPicPr>
        <p:blipFill rotWithShape="1">
          <a:blip r:embed="rId3">
            <a:alphaModFix/>
          </a:blip>
          <a:srcRect t="6793" b="78704"/>
          <a:stretch/>
        </p:blipFill>
        <p:spPr>
          <a:xfrm>
            <a:off x="3021063" y="1117600"/>
            <a:ext cx="6149873" cy="77585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"/>
          <p:cNvSpPr/>
          <p:nvPr/>
        </p:nvSpPr>
        <p:spPr>
          <a:xfrm>
            <a:off x="4117260" y="1738889"/>
            <a:ext cx="3701326" cy="12721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Number: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Applicant ID: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ID: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application: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Status: APPROVED</a:t>
            </a:r>
            <a:endParaRPr/>
          </a:p>
        </p:txBody>
      </p:sp>
      <p:sp>
        <p:nvSpPr>
          <p:cNvPr id="161" name="Google Shape;161;p8"/>
          <p:cNvSpPr/>
          <p:nvPr/>
        </p:nvSpPr>
        <p:spPr>
          <a:xfrm>
            <a:off x="3629892" y="1200729"/>
            <a:ext cx="4950690" cy="279542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Driving License Management System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Applications History</a:t>
            </a:r>
            <a:endParaRPr dirty="0"/>
          </a:p>
        </p:txBody>
      </p:sp>
      <p:sp>
        <p:nvSpPr>
          <p:cNvPr id="162" name="Google Shape;162;p8"/>
          <p:cNvSpPr/>
          <p:nvPr/>
        </p:nvSpPr>
        <p:spPr>
          <a:xfrm>
            <a:off x="4539821" y="6105236"/>
            <a:ext cx="285620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home</a:t>
            </a:r>
            <a:endParaRPr/>
          </a:p>
        </p:txBody>
      </p:sp>
      <p:sp>
        <p:nvSpPr>
          <p:cNvPr id="163" name="Google Shape;163;p8"/>
          <p:cNvSpPr/>
          <p:nvPr/>
        </p:nvSpPr>
        <p:spPr>
          <a:xfrm>
            <a:off x="4117260" y="3170531"/>
            <a:ext cx="3701326" cy="12721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Number: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Applicant ID: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ID: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application: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Status: REJECTED</a:t>
            </a:r>
            <a:endParaRPr/>
          </a:p>
        </p:txBody>
      </p:sp>
      <p:sp>
        <p:nvSpPr>
          <p:cNvPr id="164" name="Google Shape;164;p8"/>
          <p:cNvSpPr/>
          <p:nvPr/>
        </p:nvSpPr>
        <p:spPr>
          <a:xfrm>
            <a:off x="4117260" y="4595401"/>
            <a:ext cx="3701326" cy="12721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Number: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Applicant ID: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ID: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application: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Status: APPROVED</a:t>
            </a:r>
            <a:endParaRPr/>
          </a:p>
        </p:txBody>
      </p:sp>
      <p:sp>
        <p:nvSpPr>
          <p:cNvPr id="165" name="Google Shape;165;p8"/>
          <p:cNvSpPr txBox="1"/>
          <p:nvPr/>
        </p:nvSpPr>
        <p:spPr>
          <a:xfrm>
            <a:off x="364835" y="360340"/>
            <a:ext cx="3477491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Applications history  – Admin Staff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t="7371" b="40893"/>
          <a:stretch/>
        </p:blipFill>
        <p:spPr>
          <a:xfrm>
            <a:off x="3021063" y="1148576"/>
            <a:ext cx="6149873" cy="348241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5082452" y="2474746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5082452" y="3734884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dirty="0"/>
          </a:p>
        </p:txBody>
      </p:sp>
      <p:sp>
        <p:nvSpPr>
          <p:cNvPr id="88" name="Google Shape;88;p1"/>
          <p:cNvSpPr/>
          <p:nvPr/>
        </p:nvSpPr>
        <p:spPr>
          <a:xfrm>
            <a:off x="3629891" y="1149185"/>
            <a:ext cx="4865179" cy="51738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Driving License Management System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Login Page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868218" y="267855"/>
            <a:ext cx="2152845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Registration Page</a:t>
            </a:r>
            <a:endParaRPr dirty="0"/>
          </a:p>
        </p:txBody>
      </p:sp>
      <p:sp>
        <p:nvSpPr>
          <p:cNvPr id="2" name="Google Shape;108;p3">
            <a:extLst>
              <a:ext uri="{FF2B5EF4-FFF2-40B4-BE49-F238E27FC236}">
                <a16:creationId xmlns:a16="http://schemas.microsoft.com/office/drawing/2014/main" id="{DF54442B-953F-274B-5ED9-E393614BC908}"/>
              </a:ext>
            </a:extLst>
          </p:cNvPr>
          <p:cNvSpPr/>
          <p:nvPr/>
        </p:nvSpPr>
        <p:spPr>
          <a:xfrm>
            <a:off x="3757281" y="2023673"/>
            <a:ext cx="4865178" cy="260732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Applicant login: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95;p2">
            <a:extLst>
              <a:ext uri="{FF2B5EF4-FFF2-40B4-BE49-F238E27FC236}">
                <a16:creationId xmlns:a16="http://schemas.microsoft.com/office/drawing/2014/main" id="{AB28669F-1BFB-25EB-E37A-0FF8DDEE7905}"/>
              </a:ext>
            </a:extLst>
          </p:cNvPr>
          <p:cNvSpPr/>
          <p:nvPr/>
        </p:nvSpPr>
        <p:spPr>
          <a:xfrm>
            <a:off x="5082452" y="2466202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ID</a:t>
            </a:r>
            <a:endParaRPr dirty="0"/>
          </a:p>
        </p:txBody>
      </p:sp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30DD4D99-3805-506F-ED04-10D0CEAFFCA4}"/>
              </a:ext>
            </a:extLst>
          </p:cNvPr>
          <p:cNvSpPr/>
          <p:nvPr/>
        </p:nvSpPr>
        <p:spPr>
          <a:xfrm>
            <a:off x="5082452" y="3021569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dirty="0"/>
          </a:p>
        </p:txBody>
      </p:sp>
      <p:sp>
        <p:nvSpPr>
          <p:cNvPr id="12" name="Google Shape;109;p3">
            <a:extLst>
              <a:ext uri="{FF2B5EF4-FFF2-40B4-BE49-F238E27FC236}">
                <a16:creationId xmlns:a16="http://schemas.microsoft.com/office/drawing/2014/main" id="{95E2EC0E-B75D-3A39-4178-5E3FDB8F571B}"/>
              </a:ext>
            </a:extLst>
          </p:cNvPr>
          <p:cNvSpPr/>
          <p:nvPr/>
        </p:nvSpPr>
        <p:spPr>
          <a:xfrm>
            <a:off x="5614907" y="3841165"/>
            <a:ext cx="1149923" cy="39110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435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t="7371" b="40893"/>
          <a:stretch/>
        </p:blipFill>
        <p:spPr>
          <a:xfrm>
            <a:off x="3021063" y="1148576"/>
            <a:ext cx="6149873" cy="348241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5082452" y="2474746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5082452" y="3734884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dirty="0"/>
          </a:p>
        </p:txBody>
      </p:sp>
      <p:sp>
        <p:nvSpPr>
          <p:cNvPr id="88" name="Google Shape;88;p1"/>
          <p:cNvSpPr/>
          <p:nvPr/>
        </p:nvSpPr>
        <p:spPr>
          <a:xfrm>
            <a:off x="3629891" y="1149185"/>
            <a:ext cx="4865179" cy="51738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Driving License Management System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Staff Login Page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868218" y="267855"/>
            <a:ext cx="2152845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Registration Page</a:t>
            </a:r>
            <a:endParaRPr dirty="0"/>
          </a:p>
        </p:txBody>
      </p:sp>
      <p:sp>
        <p:nvSpPr>
          <p:cNvPr id="2" name="Google Shape;108;p3">
            <a:extLst>
              <a:ext uri="{FF2B5EF4-FFF2-40B4-BE49-F238E27FC236}">
                <a16:creationId xmlns:a16="http://schemas.microsoft.com/office/drawing/2014/main" id="{DF54442B-953F-274B-5ED9-E393614BC908}"/>
              </a:ext>
            </a:extLst>
          </p:cNvPr>
          <p:cNvSpPr/>
          <p:nvPr/>
        </p:nvSpPr>
        <p:spPr>
          <a:xfrm>
            <a:off x="3757281" y="2023673"/>
            <a:ext cx="4865178" cy="260732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login: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95;p2">
            <a:extLst>
              <a:ext uri="{FF2B5EF4-FFF2-40B4-BE49-F238E27FC236}">
                <a16:creationId xmlns:a16="http://schemas.microsoft.com/office/drawing/2014/main" id="{AB28669F-1BFB-25EB-E37A-0FF8DDEE7905}"/>
              </a:ext>
            </a:extLst>
          </p:cNvPr>
          <p:cNvSpPr/>
          <p:nvPr/>
        </p:nvSpPr>
        <p:spPr>
          <a:xfrm>
            <a:off x="5082452" y="2466202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ID</a:t>
            </a:r>
            <a:endParaRPr dirty="0"/>
          </a:p>
        </p:txBody>
      </p:sp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30DD4D99-3805-506F-ED04-10D0CEAFFCA4}"/>
              </a:ext>
            </a:extLst>
          </p:cNvPr>
          <p:cNvSpPr/>
          <p:nvPr/>
        </p:nvSpPr>
        <p:spPr>
          <a:xfrm>
            <a:off x="5082452" y="3021569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dirty="0"/>
          </a:p>
        </p:txBody>
      </p:sp>
      <p:sp>
        <p:nvSpPr>
          <p:cNvPr id="12" name="Google Shape;109;p3">
            <a:extLst>
              <a:ext uri="{FF2B5EF4-FFF2-40B4-BE49-F238E27FC236}">
                <a16:creationId xmlns:a16="http://schemas.microsoft.com/office/drawing/2014/main" id="{95E2EC0E-B75D-3A39-4178-5E3FDB8F571B}"/>
              </a:ext>
            </a:extLst>
          </p:cNvPr>
          <p:cNvSpPr/>
          <p:nvPr/>
        </p:nvSpPr>
        <p:spPr>
          <a:xfrm>
            <a:off x="5614907" y="3841165"/>
            <a:ext cx="1149923" cy="39110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542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t="7371" b="40893"/>
          <a:stretch/>
        </p:blipFill>
        <p:spPr>
          <a:xfrm>
            <a:off x="3021063" y="1148576"/>
            <a:ext cx="6149873" cy="348241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5082452" y="2474746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5082452" y="3734884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dirty="0"/>
          </a:p>
        </p:txBody>
      </p:sp>
      <p:sp>
        <p:nvSpPr>
          <p:cNvPr id="88" name="Google Shape;88;p1"/>
          <p:cNvSpPr/>
          <p:nvPr/>
        </p:nvSpPr>
        <p:spPr>
          <a:xfrm>
            <a:off x="3629891" y="1149185"/>
            <a:ext cx="4865179" cy="51738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Driving License Management System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Applicant</a:t>
            </a:r>
            <a:r>
              <a:rPr lang="es-419" dirty="0">
                <a:solidFill>
                  <a:schemeClr val="bg1"/>
                </a:solidFill>
              </a:rPr>
              <a:t> </a:t>
            </a:r>
            <a:r>
              <a:rPr lang="es-419" sz="1800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Registration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868218" y="267855"/>
            <a:ext cx="2152845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Registration Page</a:t>
            </a:r>
            <a:endParaRPr dirty="0"/>
          </a:p>
        </p:txBody>
      </p:sp>
      <p:sp>
        <p:nvSpPr>
          <p:cNvPr id="2" name="Google Shape;108;p3">
            <a:extLst>
              <a:ext uri="{FF2B5EF4-FFF2-40B4-BE49-F238E27FC236}">
                <a16:creationId xmlns:a16="http://schemas.microsoft.com/office/drawing/2014/main" id="{DF54442B-953F-274B-5ED9-E393614BC908}"/>
              </a:ext>
            </a:extLst>
          </p:cNvPr>
          <p:cNvSpPr/>
          <p:nvPr/>
        </p:nvSpPr>
        <p:spPr>
          <a:xfrm>
            <a:off x="3757280" y="2023672"/>
            <a:ext cx="4865179" cy="39641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Applicant Registration: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95;p2">
            <a:extLst>
              <a:ext uri="{FF2B5EF4-FFF2-40B4-BE49-F238E27FC236}">
                <a16:creationId xmlns:a16="http://schemas.microsoft.com/office/drawing/2014/main" id="{AB28669F-1BFB-25EB-E37A-0FF8DDEE7905}"/>
              </a:ext>
            </a:extLst>
          </p:cNvPr>
          <p:cNvSpPr/>
          <p:nvPr/>
        </p:nvSpPr>
        <p:spPr>
          <a:xfrm>
            <a:off x="3917330" y="2498682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Name</a:t>
            </a:r>
            <a:endParaRPr dirty="0"/>
          </a:p>
        </p:txBody>
      </p:sp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30DD4D99-3805-506F-ED04-10D0CEAFFCA4}"/>
              </a:ext>
            </a:extLst>
          </p:cNvPr>
          <p:cNvSpPr/>
          <p:nvPr/>
        </p:nvSpPr>
        <p:spPr>
          <a:xfrm>
            <a:off x="3917330" y="3051337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Middle Name</a:t>
            </a:r>
            <a:endParaRPr dirty="0"/>
          </a:p>
        </p:txBody>
      </p:sp>
      <p:sp>
        <p:nvSpPr>
          <p:cNvPr id="5" name="Google Shape;95;p2">
            <a:extLst>
              <a:ext uri="{FF2B5EF4-FFF2-40B4-BE49-F238E27FC236}">
                <a16:creationId xmlns:a16="http://schemas.microsoft.com/office/drawing/2014/main" id="{B509745B-3F4C-1CC6-FE34-811763942081}"/>
              </a:ext>
            </a:extLst>
          </p:cNvPr>
          <p:cNvSpPr/>
          <p:nvPr/>
        </p:nvSpPr>
        <p:spPr>
          <a:xfrm>
            <a:off x="6247579" y="3021841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Name</a:t>
            </a:r>
            <a:endParaRPr dirty="0"/>
          </a:p>
        </p:txBody>
      </p:sp>
      <p:sp>
        <p:nvSpPr>
          <p:cNvPr id="6" name="Google Shape;95;p2">
            <a:extLst>
              <a:ext uri="{FF2B5EF4-FFF2-40B4-BE49-F238E27FC236}">
                <a16:creationId xmlns:a16="http://schemas.microsoft.com/office/drawing/2014/main" id="{B1A187FE-8211-5A2D-373E-A83B8383033A}"/>
              </a:ext>
            </a:extLst>
          </p:cNvPr>
          <p:cNvSpPr/>
          <p:nvPr/>
        </p:nvSpPr>
        <p:spPr>
          <a:xfrm>
            <a:off x="3917329" y="3607536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Birth</a:t>
            </a:r>
            <a:endParaRPr dirty="0"/>
          </a:p>
        </p:txBody>
      </p:sp>
      <p:sp>
        <p:nvSpPr>
          <p:cNvPr id="7" name="Google Shape;95;p2">
            <a:extLst>
              <a:ext uri="{FF2B5EF4-FFF2-40B4-BE49-F238E27FC236}">
                <a16:creationId xmlns:a16="http://schemas.microsoft.com/office/drawing/2014/main" id="{5459E165-E56B-A42E-76F1-EF864ABD495B}"/>
              </a:ext>
            </a:extLst>
          </p:cNvPr>
          <p:cNvSpPr/>
          <p:nvPr/>
        </p:nvSpPr>
        <p:spPr>
          <a:xfrm>
            <a:off x="6247575" y="3630865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Number</a:t>
            </a:r>
            <a:endParaRPr dirty="0"/>
          </a:p>
        </p:txBody>
      </p:sp>
      <p:sp>
        <p:nvSpPr>
          <p:cNvPr id="8" name="Google Shape;95;p2">
            <a:extLst>
              <a:ext uri="{FF2B5EF4-FFF2-40B4-BE49-F238E27FC236}">
                <a16:creationId xmlns:a16="http://schemas.microsoft.com/office/drawing/2014/main" id="{ABC278AE-DC1B-FEF0-29FA-08FD2372CCFB}"/>
              </a:ext>
            </a:extLst>
          </p:cNvPr>
          <p:cNvSpPr/>
          <p:nvPr/>
        </p:nvSpPr>
        <p:spPr>
          <a:xfrm>
            <a:off x="3917329" y="4222892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dirty="0"/>
          </a:p>
        </p:txBody>
      </p:sp>
      <p:sp>
        <p:nvSpPr>
          <p:cNvPr id="9" name="Google Shape;95;p2">
            <a:extLst>
              <a:ext uri="{FF2B5EF4-FFF2-40B4-BE49-F238E27FC236}">
                <a16:creationId xmlns:a16="http://schemas.microsoft.com/office/drawing/2014/main" id="{8F2F8851-42F5-7B41-ADFE-10CD1A73BD63}"/>
              </a:ext>
            </a:extLst>
          </p:cNvPr>
          <p:cNvSpPr/>
          <p:nvPr/>
        </p:nvSpPr>
        <p:spPr>
          <a:xfrm>
            <a:off x="6247575" y="4239891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 Password</a:t>
            </a:r>
            <a:endParaRPr dirty="0"/>
          </a:p>
        </p:txBody>
      </p:sp>
      <p:sp>
        <p:nvSpPr>
          <p:cNvPr id="10" name="Google Shape;95;p2">
            <a:extLst>
              <a:ext uri="{FF2B5EF4-FFF2-40B4-BE49-F238E27FC236}">
                <a16:creationId xmlns:a16="http://schemas.microsoft.com/office/drawing/2014/main" id="{40FE1375-2A68-3B21-1635-504916DA9F28}"/>
              </a:ext>
            </a:extLst>
          </p:cNvPr>
          <p:cNvSpPr/>
          <p:nvPr/>
        </p:nvSpPr>
        <p:spPr>
          <a:xfrm>
            <a:off x="3917329" y="4820202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Question</a:t>
            </a:r>
            <a:endParaRPr dirty="0"/>
          </a:p>
        </p:txBody>
      </p:sp>
      <p:sp>
        <p:nvSpPr>
          <p:cNvPr id="11" name="Google Shape;95;p2">
            <a:extLst>
              <a:ext uri="{FF2B5EF4-FFF2-40B4-BE49-F238E27FC236}">
                <a16:creationId xmlns:a16="http://schemas.microsoft.com/office/drawing/2014/main" id="{3D19203C-2834-AC5D-C7A8-BCC3E434D7D1}"/>
              </a:ext>
            </a:extLst>
          </p:cNvPr>
          <p:cNvSpPr/>
          <p:nvPr/>
        </p:nvSpPr>
        <p:spPr>
          <a:xfrm>
            <a:off x="6247574" y="4820202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</a:t>
            </a:r>
            <a:endParaRPr dirty="0"/>
          </a:p>
        </p:txBody>
      </p:sp>
      <p:sp>
        <p:nvSpPr>
          <p:cNvPr id="12" name="Google Shape;109;p3">
            <a:extLst>
              <a:ext uri="{FF2B5EF4-FFF2-40B4-BE49-F238E27FC236}">
                <a16:creationId xmlns:a16="http://schemas.microsoft.com/office/drawing/2014/main" id="{95E2EC0E-B75D-3A39-4178-5E3FDB8F571B}"/>
              </a:ext>
            </a:extLst>
          </p:cNvPr>
          <p:cNvSpPr/>
          <p:nvPr/>
        </p:nvSpPr>
        <p:spPr>
          <a:xfrm>
            <a:off x="5672612" y="5494013"/>
            <a:ext cx="1149923" cy="39110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Sign Up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556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85;p1">
            <a:extLst>
              <a:ext uri="{FF2B5EF4-FFF2-40B4-BE49-F238E27FC236}">
                <a16:creationId xmlns:a16="http://schemas.microsoft.com/office/drawing/2014/main" id="{EC3AC130-6773-1602-8F40-D842EF793E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371" b="80990"/>
          <a:stretch/>
        </p:blipFill>
        <p:spPr>
          <a:xfrm>
            <a:off x="3021063" y="1148576"/>
            <a:ext cx="6149873" cy="7834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8;p1">
            <a:extLst>
              <a:ext uri="{FF2B5EF4-FFF2-40B4-BE49-F238E27FC236}">
                <a16:creationId xmlns:a16="http://schemas.microsoft.com/office/drawing/2014/main" id="{97C95C90-EAC3-C0DB-EFBB-8376A68F3C59}"/>
              </a:ext>
            </a:extLst>
          </p:cNvPr>
          <p:cNvSpPr/>
          <p:nvPr/>
        </p:nvSpPr>
        <p:spPr>
          <a:xfrm>
            <a:off x="3629891" y="1149185"/>
            <a:ext cx="4865179" cy="51738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Driving License Management System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Home Page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5082452" y="2179780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 a Trial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5082452" y="3233448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 a Trial</a:t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4802958" y="4231287"/>
            <a:ext cx="2856300" cy="391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Results</a:t>
            </a:r>
            <a:endParaRPr dirty="0"/>
          </a:p>
        </p:txBody>
      </p:sp>
      <p:sp>
        <p:nvSpPr>
          <p:cNvPr id="99" name="Google Shape;99;p2"/>
          <p:cNvSpPr/>
          <p:nvPr/>
        </p:nvSpPr>
        <p:spPr>
          <a:xfrm>
            <a:off x="4667896" y="5229224"/>
            <a:ext cx="285620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835891" y="466559"/>
            <a:ext cx="2609274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 Page – Applicants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t="7371" b="40893"/>
          <a:stretch/>
        </p:blipFill>
        <p:spPr>
          <a:xfrm>
            <a:off x="3021063" y="1148576"/>
            <a:ext cx="6149873" cy="348241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5082452" y="2474746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3629891" y="1149185"/>
            <a:ext cx="4865179" cy="51738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Driving License Management System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Booking a Trial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868218" y="267855"/>
            <a:ext cx="2152845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Registration Page</a:t>
            </a:r>
            <a:endParaRPr dirty="0"/>
          </a:p>
        </p:txBody>
      </p:sp>
      <p:sp>
        <p:nvSpPr>
          <p:cNvPr id="2" name="Google Shape;108;p3">
            <a:extLst>
              <a:ext uri="{FF2B5EF4-FFF2-40B4-BE49-F238E27FC236}">
                <a16:creationId xmlns:a16="http://schemas.microsoft.com/office/drawing/2014/main" id="{DF54442B-953F-274B-5ED9-E393614BC908}"/>
              </a:ext>
            </a:extLst>
          </p:cNvPr>
          <p:cNvSpPr/>
          <p:nvPr/>
        </p:nvSpPr>
        <p:spPr>
          <a:xfrm>
            <a:off x="3757280" y="2023672"/>
            <a:ext cx="4865179" cy="31187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form: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95;p2">
            <a:extLst>
              <a:ext uri="{FF2B5EF4-FFF2-40B4-BE49-F238E27FC236}">
                <a16:creationId xmlns:a16="http://schemas.microsoft.com/office/drawing/2014/main" id="{AB28669F-1BFB-25EB-E37A-0FF8DDEE7905}"/>
              </a:ext>
            </a:extLst>
          </p:cNvPr>
          <p:cNvSpPr/>
          <p:nvPr/>
        </p:nvSpPr>
        <p:spPr>
          <a:xfrm>
            <a:off x="3917330" y="2498682"/>
            <a:ext cx="4357337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application ID is: XXXXXX</a:t>
            </a:r>
            <a:endParaRPr dirty="0"/>
          </a:p>
        </p:txBody>
      </p:sp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30DD4D99-3805-506F-ED04-10D0CEAFFCA4}"/>
              </a:ext>
            </a:extLst>
          </p:cNvPr>
          <p:cNvSpPr/>
          <p:nvPr/>
        </p:nvSpPr>
        <p:spPr>
          <a:xfrm>
            <a:off x="3917330" y="3181686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Location</a:t>
            </a:r>
            <a:endParaRPr dirty="0"/>
          </a:p>
        </p:txBody>
      </p:sp>
      <p:sp>
        <p:nvSpPr>
          <p:cNvPr id="12" name="Google Shape;109;p3">
            <a:extLst>
              <a:ext uri="{FF2B5EF4-FFF2-40B4-BE49-F238E27FC236}">
                <a16:creationId xmlns:a16="http://schemas.microsoft.com/office/drawing/2014/main" id="{95E2EC0E-B75D-3A39-4178-5E3FDB8F571B}"/>
              </a:ext>
            </a:extLst>
          </p:cNvPr>
          <p:cNvSpPr/>
          <p:nvPr/>
        </p:nvSpPr>
        <p:spPr>
          <a:xfrm>
            <a:off x="5672612" y="4520616"/>
            <a:ext cx="1149923" cy="39110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Confirm</a:t>
            </a:r>
            <a:endParaRPr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CDA3C9A-6218-0244-F073-4E96456C1869}"/>
              </a:ext>
            </a:extLst>
          </p:cNvPr>
          <p:cNvSpPr/>
          <p:nvPr/>
        </p:nvSpPr>
        <p:spPr>
          <a:xfrm rot="10800000">
            <a:off x="5598871" y="3350658"/>
            <a:ext cx="242313" cy="13733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Google Shape;95;p2">
            <a:extLst>
              <a:ext uri="{FF2B5EF4-FFF2-40B4-BE49-F238E27FC236}">
                <a16:creationId xmlns:a16="http://schemas.microsoft.com/office/drawing/2014/main" id="{472CCDD9-CD6F-035B-DAD1-65874111A406}"/>
              </a:ext>
            </a:extLst>
          </p:cNvPr>
          <p:cNvSpPr/>
          <p:nvPr/>
        </p:nvSpPr>
        <p:spPr>
          <a:xfrm>
            <a:off x="3917330" y="3837469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Date</a:t>
            </a:r>
            <a:endParaRPr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41B016E-DBE1-6135-9C97-7C43F8DCD46F}"/>
              </a:ext>
            </a:extLst>
          </p:cNvPr>
          <p:cNvSpPr/>
          <p:nvPr/>
        </p:nvSpPr>
        <p:spPr>
          <a:xfrm rot="10800000">
            <a:off x="5598871" y="4006441"/>
            <a:ext cx="242313" cy="13733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39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t="7371" b="40893"/>
          <a:stretch/>
        </p:blipFill>
        <p:spPr>
          <a:xfrm>
            <a:off x="3021063" y="1148576"/>
            <a:ext cx="6149873" cy="348241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5082452" y="2474746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3629891" y="1149185"/>
            <a:ext cx="4865179" cy="51738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Driving License Management System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Cancel a Trial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868218" y="267855"/>
            <a:ext cx="2152845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 a Trial Page</a:t>
            </a:r>
            <a:endParaRPr dirty="0"/>
          </a:p>
        </p:txBody>
      </p:sp>
      <p:sp>
        <p:nvSpPr>
          <p:cNvPr id="2" name="Google Shape;108;p3">
            <a:extLst>
              <a:ext uri="{FF2B5EF4-FFF2-40B4-BE49-F238E27FC236}">
                <a16:creationId xmlns:a16="http://schemas.microsoft.com/office/drawing/2014/main" id="{DF54442B-953F-274B-5ED9-E393614BC908}"/>
              </a:ext>
            </a:extLst>
          </p:cNvPr>
          <p:cNvSpPr/>
          <p:nvPr/>
        </p:nvSpPr>
        <p:spPr>
          <a:xfrm>
            <a:off x="3757280" y="2023672"/>
            <a:ext cx="4865179" cy="31187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form: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95;p2">
            <a:extLst>
              <a:ext uri="{FF2B5EF4-FFF2-40B4-BE49-F238E27FC236}">
                <a16:creationId xmlns:a16="http://schemas.microsoft.com/office/drawing/2014/main" id="{AB28669F-1BFB-25EB-E37A-0FF8DDEE7905}"/>
              </a:ext>
            </a:extLst>
          </p:cNvPr>
          <p:cNvSpPr/>
          <p:nvPr/>
        </p:nvSpPr>
        <p:spPr>
          <a:xfrm>
            <a:off x="3917330" y="2498682"/>
            <a:ext cx="4357337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application ID is: XXXXXX</a:t>
            </a:r>
            <a:endParaRPr dirty="0"/>
          </a:p>
        </p:txBody>
      </p:sp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30DD4D99-3805-506F-ED04-10D0CEAFFCA4}"/>
              </a:ext>
            </a:extLst>
          </p:cNvPr>
          <p:cNvSpPr/>
          <p:nvPr/>
        </p:nvSpPr>
        <p:spPr>
          <a:xfrm>
            <a:off x="4551508" y="3181686"/>
            <a:ext cx="3192215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 Location </a:t>
            </a:r>
            <a:endParaRPr dirty="0"/>
          </a:p>
        </p:txBody>
      </p:sp>
      <p:sp>
        <p:nvSpPr>
          <p:cNvPr id="12" name="Google Shape;109;p3">
            <a:extLst>
              <a:ext uri="{FF2B5EF4-FFF2-40B4-BE49-F238E27FC236}">
                <a16:creationId xmlns:a16="http://schemas.microsoft.com/office/drawing/2014/main" id="{95E2EC0E-B75D-3A39-4178-5E3FDB8F571B}"/>
              </a:ext>
            </a:extLst>
          </p:cNvPr>
          <p:cNvSpPr/>
          <p:nvPr/>
        </p:nvSpPr>
        <p:spPr>
          <a:xfrm>
            <a:off x="5067928" y="4520616"/>
            <a:ext cx="2394756" cy="39110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 this trial</a:t>
            </a:r>
            <a:endParaRPr dirty="0"/>
          </a:p>
        </p:txBody>
      </p:sp>
      <p:sp>
        <p:nvSpPr>
          <p:cNvPr id="16" name="Google Shape;95;p2">
            <a:extLst>
              <a:ext uri="{FF2B5EF4-FFF2-40B4-BE49-F238E27FC236}">
                <a16:creationId xmlns:a16="http://schemas.microsoft.com/office/drawing/2014/main" id="{472CCDD9-CD6F-035B-DAD1-65874111A406}"/>
              </a:ext>
            </a:extLst>
          </p:cNvPr>
          <p:cNvSpPr/>
          <p:nvPr/>
        </p:nvSpPr>
        <p:spPr>
          <a:xfrm>
            <a:off x="4551508" y="3837469"/>
            <a:ext cx="3192215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 Date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10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t="7371" b="40893"/>
          <a:stretch/>
        </p:blipFill>
        <p:spPr>
          <a:xfrm>
            <a:off x="3021063" y="1148576"/>
            <a:ext cx="6149873" cy="348241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5082452" y="2474746"/>
            <a:ext cx="2027093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3629891" y="1149185"/>
            <a:ext cx="4865179" cy="51738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Driving License Management System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View </a:t>
            </a:r>
            <a:r>
              <a:rPr lang="es-419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Results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868218" y="267855"/>
            <a:ext cx="2152845" cy="64629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Result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Trial Page</a:t>
            </a:r>
            <a:endParaRPr dirty="0"/>
          </a:p>
        </p:txBody>
      </p:sp>
      <p:sp>
        <p:nvSpPr>
          <p:cNvPr id="2" name="Google Shape;108;p3">
            <a:extLst>
              <a:ext uri="{FF2B5EF4-FFF2-40B4-BE49-F238E27FC236}">
                <a16:creationId xmlns:a16="http://schemas.microsoft.com/office/drawing/2014/main" id="{DF54442B-953F-274B-5ED9-E393614BC908}"/>
              </a:ext>
            </a:extLst>
          </p:cNvPr>
          <p:cNvSpPr/>
          <p:nvPr/>
        </p:nvSpPr>
        <p:spPr>
          <a:xfrm>
            <a:off x="3757280" y="2023672"/>
            <a:ext cx="4865179" cy="31187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of the Trial: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95;p2">
            <a:extLst>
              <a:ext uri="{FF2B5EF4-FFF2-40B4-BE49-F238E27FC236}">
                <a16:creationId xmlns:a16="http://schemas.microsoft.com/office/drawing/2014/main" id="{AB28669F-1BFB-25EB-E37A-0FF8DDEE7905}"/>
              </a:ext>
            </a:extLst>
          </p:cNvPr>
          <p:cNvSpPr/>
          <p:nvPr/>
        </p:nvSpPr>
        <p:spPr>
          <a:xfrm>
            <a:off x="3917330" y="2498682"/>
            <a:ext cx="4357337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application ID is: XXXXXX</a:t>
            </a:r>
            <a:endParaRPr dirty="0"/>
          </a:p>
        </p:txBody>
      </p:sp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30DD4D99-3805-506F-ED04-10D0CEAFFCA4}"/>
              </a:ext>
            </a:extLst>
          </p:cNvPr>
          <p:cNvSpPr/>
          <p:nvPr/>
        </p:nvSpPr>
        <p:spPr>
          <a:xfrm>
            <a:off x="4212295" y="3181829"/>
            <a:ext cx="1829620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 Location </a:t>
            </a:r>
            <a:endParaRPr dirty="0"/>
          </a:p>
        </p:txBody>
      </p:sp>
      <p:sp>
        <p:nvSpPr>
          <p:cNvPr id="12" name="Google Shape;109;p3">
            <a:extLst>
              <a:ext uri="{FF2B5EF4-FFF2-40B4-BE49-F238E27FC236}">
                <a16:creationId xmlns:a16="http://schemas.microsoft.com/office/drawing/2014/main" id="{95E2EC0E-B75D-3A39-4178-5E3FDB8F571B}"/>
              </a:ext>
            </a:extLst>
          </p:cNvPr>
          <p:cNvSpPr/>
          <p:nvPr/>
        </p:nvSpPr>
        <p:spPr>
          <a:xfrm>
            <a:off x="4905700" y="4520616"/>
            <a:ext cx="2394756" cy="39110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to home</a:t>
            </a:r>
            <a:endParaRPr dirty="0"/>
          </a:p>
        </p:txBody>
      </p:sp>
      <p:sp>
        <p:nvSpPr>
          <p:cNvPr id="16" name="Google Shape;95;p2">
            <a:extLst>
              <a:ext uri="{FF2B5EF4-FFF2-40B4-BE49-F238E27FC236}">
                <a16:creationId xmlns:a16="http://schemas.microsoft.com/office/drawing/2014/main" id="{472CCDD9-CD6F-035B-DAD1-65874111A406}"/>
              </a:ext>
            </a:extLst>
          </p:cNvPr>
          <p:cNvSpPr/>
          <p:nvPr/>
        </p:nvSpPr>
        <p:spPr>
          <a:xfrm>
            <a:off x="6209075" y="3191924"/>
            <a:ext cx="1829620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 Date</a:t>
            </a:r>
            <a:endParaRPr dirty="0"/>
          </a:p>
        </p:txBody>
      </p:sp>
      <p:sp>
        <p:nvSpPr>
          <p:cNvPr id="5" name="Google Shape;95;p2">
            <a:extLst>
              <a:ext uri="{FF2B5EF4-FFF2-40B4-BE49-F238E27FC236}">
                <a16:creationId xmlns:a16="http://schemas.microsoft.com/office/drawing/2014/main" id="{1CCD94C6-9863-BAF9-2F12-C7EFA80D97A7}"/>
              </a:ext>
            </a:extLst>
          </p:cNvPr>
          <p:cNvSpPr/>
          <p:nvPr/>
        </p:nvSpPr>
        <p:spPr>
          <a:xfrm>
            <a:off x="4916131" y="3901364"/>
            <a:ext cx="2394756" cy="3911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Trial Status &amp; Results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694135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t="5932" b="78602"/>
          <a:stretch/>
        </p:blipFill>
        <p:spPr>
          <a:xfrm>
            <a:off x="3021063" y="1149205"/>
            <a:ext cx="6149873" cy="82737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/>
          <p:nvPr/>
        </p:nvSpPr>
        <p:spPr>
          <a:xfrm>
            <a:off x="3629892" y="1237673"/>
            <a:ext cx="3759199" cy="279542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Driving License Management System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203200" y="466559"/>
            <a:ext cx="3241965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 a Trial Page – Applicants </a:t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>
            <a:off x="4117260" y="2013529"/>
            <a:ext cx="3701326" cy="21058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Form: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Number: (Assigned by System)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Applicant ID: (Assigned by System)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ID: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application: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Booking date: (Select the date)</a:t>
            </a:r>
            <a:endParaRPr dirty="0"/>
          </a:p>
        </p:txBody>
      </p:sp>
      <p:sp>
        <p:nvSpPr>
          <p:cNvPr id="109" name="Google Shape;109;p3"/>
          <p:cNvSpPr/>
          <p:nvPr/>
        </p:nvSpPr>
        <p:spPr>
          <a:xfrm>
            <a:off x="5509491" y="4341090"/>
            <a:ext cx="1149923" cy="23091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474</Words>
  <Application>Microsoft Office PowerPoint</Application>
  <PresentationFormat>Widescreen</PresentationFormat>
  <Paragraphs>156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Escalona</dc:creator>
  <cp:lastModifiedBy>Carlos Escalona</cp:lastModifiedBy>
  <cp:revision>3</cp:revision>
  <dcterms:created xsi:type="dcterms:W3CDTF">2022-10-14T21:41:19Z</dcterms:created>
  <dcterms:modified xsi:type="dcterms:W3CDTF">2022-10-18T15:08:39Z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33b888-ae0d-4341-a75f-06e04137d755_Enabled">
    <vt:lpwstr>true</vt:lpwstr>
  </property>
  <property fmtid="{D5CDD505-2E9C-101B-9397-08002B2CF9AE}" pid="3" name="MSIP_Label_0633b888-ae0d-4341-a75f-06e04137d755_SetDate">
    <vt:lpwstr>2022-10-14T22:13:33Z</vt:lpwstr>
  </property>
  <property fmtid="{D5CDD505-2E9C-101B-9397-08002B2CF9AE}" pid="4" name="MSIP_Label_0633b888-ae0d-4341-a75f-06e04137d755_Method">
    <vt:lpwstr>Standard</vt:lpwstr>
  </property>
  <property fmtid="{D5CDD505-2E9C-101B-9397-08002B2CF9AE}" pid="5" name="MSIP_Label_0633b888-ae0d-4341-a75f-06e04137d755_Name">
    <vt:lpwstr>0633b888-ae0d-4341-a75f-06e04137d755</vt:lpwstr>
  </property>
  <property fmtid="{D5CDD505-2E9C-101B-9397-08002B2CF9AE}" pid="6" name="MSIP_Label_0633b888-ae0d-4341-a75f-06e04137d755_SiteId">
    <vt:lpwstr>bea78b3c-4cdb-4130-854a-1d193232e5f4</vt:lpwstr>
  </property>
  <property fmtid="{D5CDD505-2E9C-101B-9397-08002B2CF9AE}" pid="7" name="MSIP_Label_0633b888-ae0d-4341-a75f-06e04137d755_ActionId">
    <vt:lpwstr>0e310ee1-9337-4527-b54b-226ccacb121c</vt:lpwstr>
  </property>
  <property fmtid="{D5CDD505-2E9C-101B-9397-08002B2CF9AE}" pid="8" name="MSIP_Label_0633b888-ae0d-4341-a75f-06e04137d755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Juniper Business Use Only</vt:lpwstr>
  </property>
</Properties>
</file>