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70" r:id="rId4"/>
    <p:sldId id="266" r:id="rId5"/>
    <p:sldId id="257" r:id="rId6"/>
    <p:sldId id="267" r:id="rId7"/>
    <p:sldId id="268" r:id="rId8"/>
    <p:sldId id="269" r:id="rId9"/>
    <p:sldId id="258" r:id="rId10"/>
    <p:sldId id="259" r:id="rId11"/>
    <p:sldId id="260" r:id="rId12"/>
    <p:sldId id="261" r:id="rId13"/>
    <p:sldId id="262" r:id="rId14"/>
    <p:sldId id="263" r:id="rId15"/>
    <p:sldId id="271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KWeo43A/vKYv/cCweX4rmN1lm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9693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90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11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66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7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04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57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27676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179780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082452" y="3233448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3089468" y="1121356"/>
            <a:ext cx="6034447" cy="56345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t="5932" b="78602"/>
          <a:stretch/>
        </p:blipFill>
        <p:spPr>
          <a:xfrm>
            <a:off x="3021063" y="1149205"/>
            <a:ext cx="6149873" cy="82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3629892" y="1237673"/>
            <a:ext cx="3759199" cy="2795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203200" y="466559"/>
            <a:ext cx="324196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 a Trial Page – Applicants 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5509491" y="4341090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4117260" y="2013529"/>
            <a:ext cx="3701326" cy="21058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(Assigned by System)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(Assigned by System)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date: (Selected the date)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t="5932" b="78602"/>
          <a:stretch/>
        </p:blipFill>
        <p:spPr>
          <a:xfrm>
            <a:off x="3021063" y="1149205"/>
            <a:ext cx="6149873" cy="82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/>
          <p:nvPr/>
        </p:nvSpPr>
        <p:spPr>
          <a:xfrm>
            <a:off x="3629892" y="1237673"/>
            <a:ext cx="3759199" cy="2795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203200" y="466559"/>
            <a:ext cx="324196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Result – Applicants 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5509491" y="4544287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Home</a:t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4117259" y="2013528"/>
            <a:ext cx="4186231" cy="22906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(Assigned by System)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(Assigned by System)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date: (Selected the date)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Approved / Rejected / To be Reviewed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t="6793" b="22246"/>
          <a:stretch/>
        </p:blipFill>
        <p:spPr>
          <a:xfrm>
            <a:off x="3021063" y="1117600"/>
            <a:ext cx="6149873" cy="379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/>
          <p:nvPr/>
        </p:nvSpPr>
        <p:spPr>
          <a:xfrm>
            <a:off x="4864659" y="2179780"/>
            <a:ext cx="2556021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Applicants Bookings Review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5082452" y="3233448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History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4778479" y="4287116"/>
            <a:ext cx="2840028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3629892" y="1209965"/>
            <a:ext cx="4950690" cy="2795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Home Page</a:t>
            </a:r>
            <a:endParaRPr dirty="0"/>
          </a:p>
        </p:txBody>
      </p:sp>
      <p:sp>
        <p:nvSpPr>
          <p:cNvPr id="137" name="Google Shape;137;p6"/>
          <p:cNvSpPr txBox="1"/>
          <p:nvPr/>
        </p:nvSpPr>
        <p:spPr>
          <a:xfrm>
            <a:off x="835891" y="466559"/>
            <a:ext cx="2609274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 – Admin Staff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t="6793" b="78704"/>
          <a:stretch/>
        </p:blipFill>
        <p:spPr>
          <a:xfrm>
            <a:off x="3021063" y="1117600"/>
            <a:ext cx="6149873" cy="77585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/>
          <p:nvPr/>
        </p:nvSpPr>
        <p:spPr>
          <a:xfrm>
            <a:off x="4117260" y="2013528"/>
            <a:ext cx="3701326" cy="11730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0001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 dirty="0"/>
          </a:p>
        </p:txBody>
      </p:sp>
      <p:sp>
        <p:nvSpPr>
          <p:cNvPr id="144" name="Google Shape;144;p7"/>
          <p:cNvSpPr/>
          <p:nvPr/>
        </p:nvSpPr>
        <p:spPr>
          <a:xfrm>
            <a:off x="3594523" y="1117600"/>
            <a:ext cx="5002954" cy="49414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 Verification</a:t>
            </a:r>
            <a:endParaRPr dirty="0"/>
          </a:p>
        </p:txBody>
      </p:sp>
      <p:sp>
        <p:nvSpPr>
          <p:cNvPr id="145" name="Google Shape;145;p7"/>
          <p:cNvSpPr/>
          <p:nvPr/>
        </p:nvSpPr>
        <p:spPr>
          <a:xfrm>
            <a:off x="6539345" y="2207490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Approve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6539345" y="2697017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4117260" y="3343565"/>
            <a:ext cx="3701326" cy="11730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0002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 dirty="0"/>
          </a:p>
        </p:txBody>
      </p:sp>
      <p:sp>
        <p:nvSpPr>
          <p:cNvPr id="148" name="Google Shape;148;p7"/>
          <p:cNvSpPr/>
          <p:nvPr/>
        </p:nvSpPr>
        <p:spPr>
          <a:xfrm>
            <a:off x="6539345" y="3537527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Approve</a:t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6539345" y="4027054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4117260" y="4673602"/>
            <a:ext cx="3701326" cy="11730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0003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 dirty="0"/>
          </a:p>
        </p:txBody>
      </p:sp>
      <p:sp>
        <p:nvSpPr>
          <p:cNvPr id="151" name="Google Shape;151;p7"/>
          <p:cNvSpPr/>
          <p:nvPr/>
        </p:nvSpPr>
        <p:spPr>
          <a:xfrm>
            <a:off x="6539345" y="4867564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Approve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6539345" y="5357091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</a:t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4539821" y="6105236"/>
            <a:ext cx="285620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home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364835" y="360340"/>
            <a:ext cx="3477491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 review  – Admin Staff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t="6793" b="78704"/>
          <a:stretch/>
        </p:blipFill>
        <p:spPr>
          <a:xfrm>
            <a:off x="3021063" y="1117600"/>
            <a:ext cx="6149873" cy="77585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4117260" y="1738889"/>
            <a:ext cx="3701326" cy="12721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APPROVED</a:t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3500693" y="1117600"/>
            <a:ext cx="5190611" cy="4898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 History</a:t>
            </a:r>
            <a:endParaRPr dirty="0"/>
          </a:p>
        </p:txBody>
      </p:sp>
      <p:sp>
        <p:nvSpPr>
          <p:cNvPr id="162" name="Google Shape;162;p8"/>
          <p:cNvSpPr/>
          <p:nvPr/>
        </p:nvSpPr>
        <p:spPr>
          <a:xfrm>
            <a:off x="4539821" y="6105236"/>
            <a:ext cx="285620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home</a:t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4117260" y="3170531"/>
            <a:ext cx="3701326" cy="12721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REJECTED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4117260" y="4595401"/>
            <a:ext cx="3701326" cy="12721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APPROVED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364835" y="360340"/>
            <a:ext cx="3477491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 history  – Admin Staff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FC11-58E3-DAD6-8130-EFF4E775FC9C}"/>
              </a:ext>
            </a:extLst>
          </p:cNvPr>
          <p:cNvCxnSpPr/>
          <p:nvPr/>
        </p:nvCxnSpPr>
        <p:spPr>
          <a:xfrm>
            <a:off x="475488" y="3535680"/>
            <a:ext cx="11045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12D0C2-AA98-F8C2-1945-0825482B948C}"/>
              </a:ext>
            </a:extLst>
          </p:cNvPr>
          <p:cNvCxnSpPr>
            <a:cxnSpLocks/>
          </p:cNvCxnSpPr>
          <p:nvPr/>
        </p:nvCxnSpPr>
        <p:spPr>
          <a:xfrm>
            <a:off x="4023360" y="463296"/>
            <a:ext cx="0" cy="598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2E0F55-C4F9-623B-C41E-2AF7E44B91A3}"/>
              </a:ext>
            </a:extLst>
          </p:cNvPr>
          <p:cNvCxnSpPr>
            <a:cxnSpLocks/>
          </p:cNvCxnSpPr>
          <p:nvPr/>
        </p:nvCxnSpPr>
        <p:spPr>
          <a:xfrm>
            <a:off x="7748016" y="463296"/>
            <a:ext cx="0" cy="598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0C26F0-8676-3EAD-F0A9-5078644E03E3}"/>
              </a:ext>
            </a:extLst>
          </p:cNvPr>
          <p:cNvSpPr txBox="1"/>
          <p:nvPr/>
        </p:nvSpPr>
        <p:spPr>
          <a:xfrm>
            <a:off x="938784" y="353568"/>
            <a:ext cx="21092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LANDING PAGE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9D4EF9-2072-3279-C1D2-FA3B15D5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964879"/>
            <a:ext cx="3062999" cy="1645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D1BE8F-AAEF-7915-4B6B-7D87787C9E8D}"/>
              </a:ext>
            </a:extLst>
          </p:cNvPr>
          <p:cNvSpPr txBox="1"/>
          <p:nvPr/>
        </p:nvSpPr>
        <p:spPr>
          <a:xfrm>
            <a:off x="179756" y="2717768"/>
            <a:ext cx="3803955" cy="73866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The landing page is the first page of the system. Consist of a basic Identification and Login &amp; Registration buttons.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0F1BA1-9303-D2AA-72BA-B51AC0CB9E49}"/>
              </a:ext>
            </a:extLst>
          </p:cNvPr>
          <p:cNvSpPr txBox="1"/>
          <p:nvPr/>
        </p:nvSpPr>
        <p:spPr>
          <a:xfrm>
            <a:off x="4685021" y="393993"/>
            <a:ext cx="21092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REGISTRATION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C4C760-910E-6D65-7456-53E82AAEFB35}"/>
              </a:ext>
            </a:extLst>
          </p:cNvPr>
          <p:cNvSpPr txBox="1"/>
          <p:nvPr/>
        </p:nvSpPr>
        <p:spPr>
          <a:xfrm>
            <a:off x="4063010" y="2808320"/>
            <a:ext cx="3645356" cy="52322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The Registration page is the page that the applicant uses to register in the system..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59780F-FF58-FF4E-4678-9F98D65C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845" y="964879"/>
            <a:ext cx="2642371" cy="1686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35A2D0-D207-82D6-040D-99711FC2546D}"/>
              </a:ext>
            </a:extLst>
          </p:cNvPr>
          <p:cNvSpPr txBox="1"/>
          <p:nvPr/>
        </p:nvSpPr>
        <p:spPr>
          <a:xfrm>
            <a:off x="8851881" y="393993"/>
            <a:ext cx="21092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LOGIN PAGE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646A80-7024-38E3-5DC8-5778FFB41D15}"/>
              </a:ext>
            </a:extLst>
          </p:cNvPr>
          <p:cNvSpPr txBox="1"/>
          <p:nvPr/>
        </p:nvSpPr>
        <p:spPr>
          <a:xfrm>
            <a:off x="7783072" y="2808320"/>
            <a:ext cx="3645356" cy="52322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The login page is the page that the applicant uses to login in the system..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39F537-1E01-CFCC-C725-99FDF65FBC54}"/>
              </a:ext>
            </a:extLst>
          </p:cNvPr>
          <p:cNvSpPr txBox="1"/>
          <p:nvPr/>
        </p:nvSpPr>
        <p:spPr>
          <a:xfrm>
            <a:off x="952379" y="3676368"/>
            <a:ext cx="21092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HOME PAGE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B1B4F7-F7DF-DBD6-75B6-DAB11C2AA458}"/>
              </a:ext>
            </a:extLst>
          </p:cNvPr>
          <p:cNvSpPr txBox="1"/>
          <p:nvPr/>
        </p:nvSpPr>
        <p:spPr>
          <a:xfrm>
            <a:off x="179756" y="6080236"/>
            <a:ext cx="3803955" cy="73866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The home page is the first page of the system once the user has logged in. Shows the options of booking a trial and view history.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D0E1BAE-501D-74F4-0F87-D8FE165FB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5" y="4136236"/>
            <a:ext cx="2766175" cy="1775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BF0AA7E-90E8-B886-6D6A-0BC629A62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602" y="4113378"/>
            <a:ext cx="2427065" cy="1798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6592BE4-CC1A-B47C-BABF-400B054C9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132" y="4138926"/>
            <a:ext cx="2511343" cy="1772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06A4EC6-B156-5F46-37BA-809935939A9D}"/>
              </a:ext>
            </a:extLst>
          </p:cNvPr>
          <p:cNvSpPr txBox="1"/>
          <p:nvPr/>
        </p:nvSpPr>
        <p:spPr>
          <a:xfrm>
            <a:off x="4866694" y="3683416"/>
            <a:ext cx="21092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BOOKING PAGE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3FBC60-C16E-3CA2-8BF0-6348144CBF02}"/>
              </a:ext>
            </a:extLst>
          </p:cNvPr>
          <p:cNvSpPr txBox="1"/>
          <p:nvPr/>
        </p:nvSpPr>
        <p:spPr>
          <a:xfrm>
            <a:off x="8837715" y="3694440"/>
            <a:ext cx="21092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VIEW RESULTS PAGE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AAB467-FE7A-C824-D123-C0D93819D012}"/>
              </a:ext>
            </a:extLst>
          </p:cNvPr>
          <p:cNvSpPr txBox="1"/>
          <p:nvPr/>
        </p:nvSpPr>
        <p:spPr>
          <a:xfrm>
            <a:off x="4076633" y="6118364"/>
            <a:ext cx="3631734" cy="52322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The booking page is the page where the user is going to book an appointment.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8442C2-739F-860E-A934-D55184BC1A4C}"/>
              </a:ext>
            </a:extLst>
          </p:cNvPr>
          <p:cNvSpPr txBox="1"/>
          <p:nvPr/>
        </p:nvSpPr>
        <p:spPr>
          <a:xfrm>
            <a:off x="7818861" y="6106315"/>
            <a:ext cx="3631734" cy="52322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The Results page is the page where the user is going to review the result of a trial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56FBF-4E2F-65C6-4229-EEA40384F2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5021" y="817450"/>
            <a:ext cx="2109214" cy="1900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928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FC11-58E3-DAD6-8130-EFF4E775FC9C}"/>
              </a:ext>
            </a:extLst>
          </p:cNvPr>
          <p:cNvCxnSpPr/>
          <p:nvPr/>
        </p:nvCxnSpPr>
        <p:spPr>
          <a:xfrm>
            <a:off x="475488" y="3535680"/>
            <a:ext cx="11045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12D0C2-AA98-F8C2-1945-0825482B948C}"/>
              </a:ext>
            </a:extLst>
          </p:cNvPr>
          <p:cNvCxnSpPr>
            <a:cxnSpLocks/>
          </p:cNvCxnSpPr>
          <p:nvPr/>
        </p:nvCxnSpPr>
        <p:spPr>
          <a:xfrm>
            <a:off x="4023360" y="463296"/>
            <a:ext cx="0" cy="598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2E0F55-C4F9-623B-C41E-2AF7E44B91A3}"/>
              </a:ext>
            </a:extLst>
          </p:cNvPr>
          <p:cNvCxnSpPr>
            <a:cxnSpLocks/>
          </p:cNvCxnSpPr>
          <p:nvPr/>
        </p:nvCxnSpPr>
        <p:spPr>
          <a:xfrm>
            <a:off x="7748016" y="463296"/>
            <a:ext cx="0" cy="598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0C26F0-8676-3EAD-F0A9-5078644E03E3}"/>
              </a:ext>
            </a:extLst>
          </p:cNvPr>
          <p:cNvSpPr txBox="1"/>
          <p:nvPr/>
        </p:nvSpPr>
        <p:spPr>
          <a:xfrm>
            <a:off x="938784" y="353568"/>
            <a:ext cx="21092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LANDING PAGE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9D4EF9-2072-3279-C1D2-FA3B15D5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" y="964879"/>
            <a:ext cx="3062999" cy="1645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D1BE8F-AAEF-7915-4B6B-7D87787C9E8D}"/>
              </a:ext>
            </a:extLst>
          </p:cNvPr>
          <p:cNvSpPr txBox="1"/>
          <p:nvPr/>
        </p:nvSpPr>
        <p:spPr>
          <a:xfrm>
            <a:off x="179756" y="2717768"/>
            <a:ext cx="3803955" cy="73866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The landing page is the first page of the system. Consist of a basic Identification and Login &amp; Registration buttons.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59780F-FF58-FF4E-4678-9F98D65C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845" y="964879"/>
            <a:ext cx="2642371" cy="1686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35A2D0-D207-82D6-040D-99711FC2546D}"/>
              </a:ext>
            </a:extLst>
          </p:cNvPr>
          <p:cNvSpPr txBox="1"/>
          <p:nvPr/>
        </p:nvSpPr>
        <p:spPr>
          <a:xfrm>
            <a:off x="8851881" y="393993"/>
            <a:ext cx="21092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LOGIN PAGE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646A80-7024-38E3-5DC8-5778FFB41D15}"/>
              </a:ext>
            </a:extLst>
          </p:cNvPr>
          <p:cNvSpPr txBox="1"/>
          <p:nvPr/>
        </p:nvSpPr>
        <p:spPr>
          <a:xfrm>
            <a:off x="7783072" y="2808320"/>
            <a:ext cx="3645356" cy="52322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The login page is the page that the staff login in the system..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39F537-1E01-CFCC-C725-99FDF65FBC54}"/>
              </a:ext>
            </a:extLst>
          </p:cNvPr>
          <p:cNvSpPr txBox="1"/>
          <p:nvPr/>
        </p:nvSpPr>
        <p:spPr>
          <a:xfrm>
            <a:off x="4886368" y="342881"/>
            <a:ext cx="21092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HOME PAGE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B1B4F7-F7DF-DBD6-75B6-DAB11C2AA458}"/>
              </a:ext>
            </a:extLst>
          </p:cNvPr>
          <p:cNvSpPr txBox="1"/>
          <p:nvPr/>
        </p:nvSpPr>
        <p:spPr>
          <a:xfrm>
            <a:off x="3944061" y="2740848"/>
            <a:ext cx="3803955" cy="73866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The home page is the first page of the system once the staff has logged in. Shows the options of booking review and view history.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6A4EC6-B156-5F46-37BA-809935939A9D}"/>
              </a:ext>
            </a:extLst>
          </p:cNvPr>
          <p:cNvSpPr txBox="1"/>
          <p:nvPr/>
        </p:nvSpPr>
        <p:spPr>
          <a:xfrm>
            <a:off x="825772" y="3660572"/>
            <a:ext cx="236242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BOOKING REVIEW PAGE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AAB467-FE7A-C824-D123-C0D93819D012}"/>
              </a:ext>
            </a:extLst>
          </p:cNvPr>
          <p:cNvSpPr txBox="1"/>
          <p:nvPr/>
        </p:nvSpPr>
        <p:spPr>
          <a:xfrm>
            <a:off x="4076633" y="6118364"/>
            <a:ext cx="3631734" cy="4616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200"/>
              <a:t>The view history page is the page where the staff is going to see appointment history.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BACE6-9E2C-29FC-1451-20A8DE62E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468" y="849503"/>
            <a:ext cx="2693786" cy="1711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86ABF-2F0D-5176-0CBE-E25D38C26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457" y="4069250"/>
            <a:ext cx="1577483" cy="2037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34DE0-8AC5-62F1-68CD-521EE937A924}"/>
              </a:ext>
            </a:extLst>
          </p:cNvPr>
          <p:cNvSpPr txBox="1"/>
          <p:nvPr/>
        </p:nvSpPr>
        <p:spPr>
          <a:xfrm>
            <a:off x="4919953" y="3660572"/>
            <a:ext cx="21092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/>
              <a:t>VIEW HISTORY PAGE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0EE2CF-149A-2940-7A10-1D2CBE1FF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6781" y="4069250"/>
            <a:ext cx="1643256" cy="1959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A7F162-8DF9-DF0B-D9DC-0FE52A7AB8C0}"/>
              </a:ext>
            </a:extLst>
          </p:cNvPr>
          <p:cNvSpPr txBox="1"/>
          <p:nvPr/>
        </p:nvSpPr>
        <p:spPr>
          <a:xfrm>
            <a:off x="298705" y="6187958"/>
            <a:ext cx="3631734" cy="64633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200"/>
              <a:t>The booking review page is the page where the staff is going to review and register the trial result of an appointment.</a:t>
            </a:r>
          </a:p>
        </p:txBody>
      </p:sp>
    </p:spTree>
    <p:extLst>
      <p:ext uri="{BB962C8B-B14F-4D97-AF65-F5344CB8AC3E}">
        <p14:creationId xmlns:p14="http://schemas.microsoft.com/office/powerpoint/2010/main" val="6872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3482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47474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082452" y="3734884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dirty="0"/>
          </a:p>
        </p:txBody>
      </p:sp>
      <p:sp>
        <p:nvSpPr>
          <p:cNvPr id="88" name="Google Shape;88;p1"/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Login Page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 Page</a:t>
            </a:r>
            <a:endParaRPr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F54442B-953F-274B-5ED9-E393614BC908}"/>
              </a:ext>
            </a:extLst>
          </p:cNvPr>
          <p:cNvSpPr/>
          <p:nvPr/>
        </p:nvSpPr>
        <p:spPr>
          <a:xfrm>
            <a:off x="3757281" y="2023673"/>
            <a:ext cx="4865178" cy="26073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login: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AB28669F-1BFB-25EB-E37A-0FF8DDEE7905}"/>
              </a:ext>
            </a:extLst>
          </p:cNvPr>
          <p:cNvSpPr/>
          <p:nvPr/>
        </p:nvSpPr>
        <p:spPr>
          <a:xfrm>
            <a:off x="5082452" y="2466202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ID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0DD4D99-3805-506F-ED04-10D0CEAFFCA4}"/>
              </a:ext>
            </a:extLst>
          </p:cNvPr>
          <p:cNvSpPr/>
          <p:nvPr/>
        </p:nvSpPr>
        <p:spPr>
          <a:xfrm>
            <a:off x="5082452" y="3021569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dirty="0"/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95E2EC0E-B75D-3A39-4178-5E3FDB8F571B}"/>
              </a:ext>
            </a:extLst>
          </p:cNvPr>
          <p:cNvSpPr/>
          <p:nvPr/>
        </p:nvSpPr>
        <p:spPr>
          <a:xfrm>
            <a:off x="5614907" y="3841165"/>
            <a:ext cx="1149923" cy="3911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435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3482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47474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082452" y="3734884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dirty="0"/>
          </a:p>
        </p:txBody>
      </p:sp>
      <p:sp>
        <p:nvSpPr>
          <p:cNvPr id="88" name="Google Shape;88;p1"/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Staff Login Page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 Page</a:t>
            </a:r>
            <a:endParaRPr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F54442B-953F-274B-5ED9-E393614BC908}"/>
              </a:ext>
            </a:extLst>
          </p:cNvPr>
          <p:cNvSpPr/>
          <p:nvPr/>
        </p:nvSpPr>
        <p:spPr>
          <a:xfrm>
            <a:off x="3757281" y="2023673"/>
            <a:ext cx="4865178" cy="26073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login: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AB28669F-1BFB-25EB-E37A-0FF8DDEE7905}"/>
              </a:ext>
            </a:extLst>
          </p:cNvPr>
          <p:cNvSpPr/>
          <p:nvPr/>
        </p:nvSpPr>
        <p:spPr>
          <a:xfrm>
            <a:off x="5082452" y="2466202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ID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0DD4D99-3805-506F-ED04-10D0CEAFFCA4}"/>
              </a:ext>
            </a:extLst>
          </p:cNvPr>
          <p:cNvSpPr/>
          <p:nvPr/>
        </p:nvSpPr>
        <p:spPr>
          <a:xfrm>
            <a:off x="5082452" y="3021569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dirty="0"/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95E2EC0E-B75D-3A39-4178-5E3FDB8F571B}"/>
              </a:ext>
            </a:extLst>
          </p:cNvPr>
          <p:cNvSpPr/>
          <p:nvPr/>
        </p:nvSpPr>
        <p:spPr>
          <a:xfrm>
            <a:off x="5614907" y="3841165"/>
            <a:ext cx="1149923" cy="3911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542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3482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47474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082452" y="3734884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dirty="0"/>
          </a:p>
        </p:txBody>
      </p:sp>
      <p:sp>
        <p:nvSpPr>
          <p:cNvPr id="88" name="Google Shape;88;p1"/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Applicant</a:t>
            </a:r>
            <a:r>
              <a:rPr lang="es-419" dirty="0">
                <a:solidFill>
                  <a:schemeClr val="bg1"/>
                </a:solidFill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Registration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 Page</a:t>
            </a:r>
            <a:endParaRPr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F54442B-953F-274B-5ED9-E393614BC908}"/>
              </a:ext>
            </a:extLst>
          </p:cNvPr>
          <p:cNvSpPr/>
          <p:nvPr/>
        </p:nvSpPr>
        <p:spPr>
          <a:xfrm>
            <a:off x="3757280" y="2023672"/>
            <a:ext cx="4865179" cy="39641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Registration: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AB28669F-1BFB-25EB-E37A-0FF8DDEE7905}"/>
              </a:ext>
            </a:extLst>
          </p:cNvPr>
          <p:cNvSpPr/>
          <p:nvPr/>
        </p:nvSpPr>
        <p:spPr>
          <a:xfrm>
            <a:off x="3917330" y="2498682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Name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0DD4D99-3805-506F-ED04-10D0CEAFFCA4}"/>
              </a:ext>
            </a:extLst>
          </p:cNvPr>
          <p:cNvSpPr/>
          <p:nvPr/>
        </p:nvSpPr>
        <p:spPr>
          <a:xfrm>
            <a:off x="3917330" y="3051337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 Name</a:t>
            </a:r>
            <a:endParaRPr dirty="0"/>
          </a:p>
        </p:txBody>
      </p:sp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B509745B-3F4C-1CC6-FE34-811763942081}"/>
              </a:ext>
            </a:extLst>
          </p:cNvPr>
          <p:cNvSpPr/>
          <p:nvPr/>
        </p:nvSpPr>
        <p:spPr>
          <a:xfrm>
            <a:off x="6247579" y="3021841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</a:t>
            </a:r>
            <a:endParaRPr dirty="0"/>
          </a:p>
        </p:txBody>
      </p:sp>
      <p:sp>
        <p:nvSpPr>
          <p:cNvPr id="6" name="Google Shape;95;p2">
            <a:extLst>
              <a:ext uri="{FF2B5EF4-FFF2-40B4-BE49-F238E27FC236}">
                <a16:creationId xmlns:a16="http://schemas.microsoft.com/office/drawing/2014/main" id="{B1A187FE-8211-5A2D-373E-A83B8383033A}"/>
              </a:ext>
            </a:extLst>
          </p:cNvPr>
          <p:cNvSpPr/>
          <p:nvPr/>
        </p:nvSpPr>
        <p:spPr>
          <a:xfrm>
            <a:off x="3917329" y="360753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</a:t>
            </a:r>
            <a:endParaRPr dirty="0"/>
          </a:p>
        </p:txBody>
      </p:sp>
      <p:sp>
        <p:nvSpPr>
          <p:cNvPr id="7" name="Google Shape;95;p2">
            <a:extLst>
              <a:ext uri="{FF2B5EF4-FFF2-40B4-BE49-F238E27FC236}">
                <a16:creationId xmlns:a16="http://schemas.microsoft.com/office/drawing/2014/main" id="{5459E165-E56B-A42E-76F1-EF864ABD495B}"/>
              </a:ext>
            </a:extLst>
          </p:cNvPr>
          <p:cNvSpPr/>
          <p:nvPr/>
        </p:nvSpPr>
        <p:spPr>
          <a:xfrm>
            <a:off x="6247575" y="3630865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endParaRPr dirty="0"/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ABC278AE-DC1B-FEF0-29FA-08FD2372CCFB}"/>
              </a:ext>
            </a:extLst>
          </p:cNvPr>
          <p:cNvSpPr/>
          <p:nvPr/>
        </p:nvSpPr>
        <p:spPr>
          <a:xfrm>
            <a:off x="3917329" y="4222892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dirty="0"/>
          </a:p>
        </p:txBody>
      </p:sp>
      <p:sp>
        <p:nvSpPr>
          <p:cNvPr id="9" name="Google Shape;95;p2">
            <a:extLst>
              <a:ext uri="{FF2B5EF4-FFF2-40B4-BE49-F238E27FC236}">
                <a16:creationId xmlns:a16="http://schemas.microsoft.com/office/drawing/2014/main" id="{8F2F8851-42F5-7B41-ADFE-10CD1A73BD63}"/>
              </a:ext>
            </a:extLst>
          </p:cNvPr>
          <p:cNvSpPr/>
          <p:nvPr/>
        </p:nvSpPr>
        <p:spPr>
          <a:xfrm>
            <a:off x="6247575" y="4239891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Password</a:t>
            </a:r>
            <a:endParaRPr dirty="0"/>
          </a:p>
        </p:txBody>
      </p:sp>
      <p:sp>
        <p:nvSpPr>
          <p:cNvPr id="10" name="Google Shape;95;p2">
            <a:extLst>
              <a:ext uri="{FF2B5EF4-FFF2-40B4-BE49-F238E27FC236}">
                <a16:creationId xmlns:a16="http://schemas.microsoft.com/office/drawing/2014/main" id="{40FE1375-2A68-3B21-1635-504916DA9F28}"/>
              </a:ext>
            </a:extLst>
          </p:cNvPr>
          <p:cNvSpPr/>
          <p:nvPr/>
        </p:nvSpPr>
        <p:spPr>
          <a:xfrm>
            <a:off x="3917329" y="4820202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Question</a:t>
            </a:r>
            <a:endParaRPr dirty="0"/>
          </a:p>
        </p:txBody>
      </p:sp>
      <p:sp>
        <p:nvSpPr>
          <p:cNvPr id="11" name="Google Shape;95;p2">
            <a:extLst>
              <a:ext uri="{FF2B5EF4-FFF2-40B4-BE49-F238E27FC236}">
                <a16:creationId xmlns:a16="http://schemas.microsoft.com/office/drawing/2014/main" id="{3D19203C-2834-AC5D-C7A8-BCC3E434D7D1}"/>
              </a:ext>
            </a:extLst>
          </p:cNvPr>
          <p:cNvSpPr/>
          <p:nvPr/>
        </p:nvSpPr>
        <p:spPr>
          <a:xfrm>
            <a:off x="6247574" y="4820202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/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95E2EC0E-B75D-3A39-4178-5E3FDB8F571B}"/>
              </a:ext>
            </a:extLst>
          </p:cNvPr>
          <p:cNvSpPr/>
          <p:nvPr/>
        </p:nvSpPr>
        <p:spPr>
          <a:xfrm>
            <a:off x="5672612" y="5494013"/>
            <a:ext cx="1149923" cy="3911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 dirty="0"/>
          </a:p>
        </p:txBody>
      </p:sp>
      <p:sp>
        <p:nvSpPr>
          <p:cNvPr id="13" name="Google Shape;95;p2">
            <a:extLst>
              <a:ext uri="{FF2B5EF4-FFF2-40B4-BE49-F238E27FC236}">
                <a16:creationId xmlns:a16="http://schemas.microsoft.com/office/drawing/2014/main" id="{291DE918-88D4-A78E-9969-664C19118DDB}"/>
              </a:ext>
            </a:extLst>
          </p:cNvPr>
          <p:cNvSpPr/>
          <p:nvPr/>
        </p:nvSpPr>
        <p:spPr>
          <a:xfrm>
            <a:off x="6247573" y="248451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56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5;p1">
            <a:extLst>
              <a:ext uri="{FF2B5EF4-FFF2-40B4-BE49-F238E27FC236}">
                <a16:creationId xmlns:a16="http://schemas.microsoft.com/office/drawing/2014/main" id="{EC3AC130-6773-1602-8F40-D842EF793E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371" b="80990"/>
          <a:stretch/>
        </p:blipFill>
        <p:spPr>
          <a:xfrm>
            <a:off x="3021063" y="1148576"/>
            <a:ext cx="6149873" cy="783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8;p1">
            <a:extLst>
              <a:ext uri="{FF2B5EF4-FFF2-40B4-BE49-F238E27FC236}">
                <a16:creationId xmlns:a16="http://schemas.microsoft.com/office/drawing/2014/main" id="{97C95C90-EAC3-C0DB-EFBB-8376A68F3C59}"/>
              </a:ext>
            </a:extLst>
          </p:cNvPr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Home Page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082452" y="2179780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 Trial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4802958" y="3037800"/>
            <a:ext cx="2856300" cy="391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Results</a:t>
            </a:r>
            <a:endParaRPr dirty="0"/>
          </a:p>
        </p:txBody>
      </p:sp>
      <p:sp>
        <p:nvSpPr>
          <p:cNvPr id="99" name="Google Shape;99;p2"/>
          <p:cNvSpPr/>
          <p:nvPr/>
        </p:nvSpPr>
        <p:spPr>
          <a:xfrm>
            <a:off x="4667896" y="4035737"/>
            <a:ext cx="285620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835891" y="466559"/>
            <a:ext cx="2609274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 – Applicants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3482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47474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Booking a Trial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 Page</a:t>
            </a:r>
            <a:endParaRPr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F54442B-953F-274B-5ED9-E393614BC908}"/>
              </a:ext>
            </a:extLst>
          </p:cNvPr>
          <p:cNvSpPr/>
          <p:nvPr/>
        </p:nvSpPr>
        <p:spPr>
          <a:xfrm>
            <a:off x="3757280" y="2023672"/>
            <a:ext cx="4865179" cy="3118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form: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AB28669F-1BFB-25EB-E37A-0FF8DDEE7905}"/>
              </a:ext>
            </a:extLst>
          </p:cNvPr>
          <p:cNvSpPr/>
          <p:nvPr/>
        </p:nvSpPr>
        <p:spPr>
          <a:xfrm>
            <a:off x="3917330" y="2498682"/>
            <a:ext cx="4357337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application ID is: XXXXXX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0DD4D99-3805-506F-ED04-10D0CEAFFCA4}"/>
              </a:ext>
            </a:extLst>
          </p:cNvPr>
          <p:cNvSpPr/>
          <p:nvPr/>
        </p:nvSpPr>
        <p:spPr>
          <a:xfrm>
            <a:off x="3917330" y="318168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Location</a:t>
            </a:r>
            <a:endParaRPr dirty="0"/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95E2EC0E-B75D-3A39-4178-5E3FDB8F571B}"/>
              </a:ext>
            </a:extLst>
          </p:cNvPr>
          <p:cNvSpPr/>
          <p:nvPr/>
        </p:nvSpPr>
        <p:spPr>
          <a:xfrm>
            <a:off x="5672612" y="4520616"/>
            <a:ext cx="1149923" cy="3911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CDA3C9A-6218-0244-F073-4E96456C1869}"/>
              </a:ext>
            </a:extLst>
          </p:cNvPr>
          <p:cNvSpPr/>
          <p:nvPr/>
        </p:nvSpPr>
        <p:spPr>
          <a:xfrm rot="10800000">
            <a:off x="5598871" y="3350658"/>
            <a:ext cx="242313" cy="1373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Google Shape;95;p2">
            <a:extLst>
              <a:ext uri="{FF2B5EF4-FFF2-40B4-BE49-F238E27FC236}">
                <a16:creationId xmlns:a16="http://schemas.microsoft.com/office/drawing/2014/main" id="{472CCDD9-CD6F-035B-DAD1-65874111A406}"/>
              </a:ext>
            </a:extLst>
          </p:cNvPr>
          <p:cNvSpPr/>
          <p:nvPr/>
        </p:nvSpPr>
        <p:spPr>
          <a:xfrm>
            <a:off x="3917330" y="3837469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Date</a:t>
            </a:r>
            <a:endParaRPr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41B016E-DBE1-6135-9C97-7C43F8DCD46F}"/>
              </a:ext>
            </a:extLst>
          </p:cNvPr>
          <p:cNvSpPr/>
          <p:nvPr/>
        </p:nvSpPr>
        <p:spPr>
          <a:xfrm rot="10800000">
            <a:off x="5598871" y="4006441"/>
            <a:ext cx="242313" cy="1373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39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3482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47474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Cancel a Trial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 a Trial Page</a:t>
            </a:r>
            <a:endParaRPr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F54442B-953F-274B-5ED9-E393614BC908}"/>
              </a:ext>
            </a:extLst>
          </p:cNvPr>
          <p:cNvSpPr/>
          <p:nvPr/>
        </p:nvSpPr>
        <p:spPr>
          <a:xfrm>
            <a:off x="3757280" y="2023672"/>
            <a:ext cx="4865179" cy="3118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form: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AB28669F-1BFB-25EB-E37A-0FF8DDEE7905}"/>
              </a:ext>
            </a:extLst>
          </p:cNvPr>
          <p:cNvSpPr/>
          <p:nvPr/>
        </p:nvSpPr>
        <p:spPr>
          <a:xfrm>
            <a:off x="3917330" y="2498682"/>
            <a:ext cx="4357337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application ID is: XXXXXX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0DD4D99-3805-506F-ED04-10D0CEAFFCA4}"/>
              </a:ext>
            </a:extLst>
          </p:cNvPr>
          <p:cNvSpPr/>
          <p:nvPr/>
        </p:nvSpPr>
        <p:spPr>
          <a:xfrm>
            <a:off x="4551508" y="3181686"/>
            <a:ext cx="3192215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Location </a:t>
            </a:r>
            <a:endParaRPr dirty="0"/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95E2EC0E-B75D-3A39-4178-5E3FDB8F571B}"/>
              </a:ext>
            </a:extLst>
          </p:cNvPr>
          <p:cNvSpPr/>
          <p:nvPr/>
        </p:nvSpPr>
        <p:spPr>
          <a:xfrm>
            <a:off x="5067928" y="4520616"/>
            <a:ext cx="2394756" cy="3911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 this trial</a:t>
            </a:r>
            <a:endParaRPr dirty="0"/>
          </a:p>
        </p:txBody>
      </p:sp>
      <p:sp>
        <p:nvSpPr>
          <p:cNvPr id="16" name="Google Shape;95;p2">
            <a:extLst>
              <a:ext uri="{FF2B5EF4-FFF2-40B4-BE49-F238E27FC236}">
                <a16:creationId xmlns:a16="http://schemas.microsoft.com/office/drawing/2014/main" id="{472CCDD9-CD6F-035B-DAD1-65874111A406}"/>
              </a:ext>
            </a:extLst>
          </p:cNvPr>
          <p:cNvSpPr/>
          <p:nvPr/>
        </p:nvSpPr>
        <p:spPr>
          <a:xfrm>
            <a:off x="4551508" y="3837469"/>
            <a:ext cx="3192215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10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3482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47474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View </a:t>
            </a:r>
            <a:r>
              <a:rPr lang="es-419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Results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64629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Result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Trial Page</a:t>
            </a:r>
            <a:endParaRPr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F54442B-953F-274B-5ED9-E393614BC908}"/>
              </a:ext>
            </a:extLst>
          </p:cNvPr>
          <p:cNvSpPr/>
          <p:nvPr/>
        </p:nvSpPr>
        <p:spPr>
          <a:xfrm>
            <a:off x="3757280" y="2023672"/>
            <a:ext cx="4865179" cy="3118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the Trial: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AB28669F-1BFB-25EB-E37A-0FF8DDEE7905}"/>
              </a:ext>
            </a:extLst>
          </p:cNvPr>
          <p:cNvSpPr/>
          <p:nvPr/>
        </p:nvSpPr>
        <p:spPr>
          <a:xfrm>
            <a:off x="3917330" y="2498682"/>
            <a:ext cx="4357337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application ID is: XXXXXX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0DD4D99-3805-506F-ED04-10D0CEAFFCA4}"/>
              </a:ext>
            </a:extLst>
          </p:cNvPr>
          <p:cNvSpPr/>
          <p:nvPr/>
        </p:nvSpPr>
        <p:spPr>
          <a:xfrm>
            <a:off x="4212295" y="3181829"/>
            <a:ext cx="1829620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Location </a:t>
            </a:r>
            <a:endParaRPr dirty="0"/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95E2EC0E-B75D-3A39-4178-5E3FDB8F571B}"/>
              </a:ext>
            </a:extLst>
          </p:cNvPr>
          <p:cNvSpPr/>
          <p:nvPr/>
        </p:nvSpPr>
        <p:spPr>
          <a:xfrm>
            <a:off x="4905700" y="4520616"/>
            <a:ext cx="2394756" cy="3911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to home</a:t>
            </a:r>
            <a:endParaRPr dirty="0"/>
          </a:p>
        </p:txBody>
      </p:sp>
      <p:sp>
        <p:nvSpPr>
          <p:cNvPr id="16" name="Google Shape;95;p2">
            <a:extLst>
              <a:ext uri="{FF2B5EF4-FFF2-40B4-BE49-F238E27FC236}">
                <a16:creationId xmlns:a16="http://schemas.microsoft.com/office/drawing/2014/main" id="{472CCDD9-CD6F-035B-DAD1-65874111A406}"/>
              </a:ext>
            </a:extLst>
          </p:cNvPr>
          <p:cNvSpPr/>
          <p:nvPr/>
        </p:nvSpPr>
        <p:spPr>
          <a:xfrm>
            <a:off x="6209075" y="3191924"/>
            <a:ext cx="1829620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Date</a:t>
            </a:r>
            <a:endParaRPr dirty="0"/>
          </a:p>
        </p:txBody>
      </p:sp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1CCD94C6-9863-BAF9-2F12-C7EFA80D97A7}"/>
              </a:ext>
            </a:extLst>
          </p:cNvPr>
          <p:cNvSpPr/>
          <p:nvPr/>
        </p:nvSpPr>
        <p:spPr>
          <a:xfrm>
            <a:off x="4916131" y="3901364"/>
            <a:ext cx="2394756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 Status &amp; Results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9413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t="5932" b="78602"/>
          <a:stretch/>
        </p:blipFill>
        <p:spPr>
          <a:xfrm>
            <a:off x="3021063" y="1149205"/>
            <a:ext cx="6149873" cy="82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3629892" y="1237673"/>
            <a:ext cx="3759199" cy="2795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203200" y="466559"/>
            <a:ext cx="324196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a Trial Page – Applicants 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4117260" y="2013529"/>
            <a:ext cx="3701326" cy="21058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Form: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(Assigned by System)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(Assigned by System)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date: (Select the date)</a:t>
            </a:r>
            <a:endParaRPr dirty="0"/>
          </a:p>
        </p:txBody>
      </p:sp>
      <p:sp>
        <p:nvSpPr>
          <p:cNvPr id="109" name="Google Shape;109;p3"/>
          <p:cNvSpPr/>
          <p:nvPr/>
        </p:nvSpPr>
        <p:spPr>
          <a:xfrm>
            <a:off x="5509491" y="4341090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716</Words>
  <Application>Microsoft Office PowerPoint</Application>
  <PresentationFormat>Widescreen</PresentationFormat>
  <Paragraphs>178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Escalona</dc:creator>
  <cp:lastModifiedBy>Carlos Escalona</cp:lastModifiedBy>
  <cp:revision>6</cp:revision>
  <dcterms:created xsi:type="dcterms:W3CDTF">2022-10-14T21:41:19Z</dcterms:created>
  <dcterms:modified xsi:type="dcterms:W3CDTF">2022-11-12T03:33:47Z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2022-10-14T22:13:33Z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0e310ee1-9337-4527-b54b-226ccacb121c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