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E05E-CC1B-01D5-E2C6-4D7FD4FEC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of Sales dataset using power-bi</a:t>
            </a:r>
          </a:p>
        </p:txBody>
      </p:sp>
    </p:spTree>
    <p:extLst>
      <p:ext uri="{BB962C8B-B14F-4D97-AF65-F5344CB8AC3E}">
        <p14:creationId xmlns:p14="http://schemas.microsoft.com/office/powerpoint/2010/main" val="369173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027B-495A-77D4-E4A8-293EEFB1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34" y="804672"/>
            <a:ext cx="4486656" cy="1141497"/>
          </a:xfrm>
        </p:spPr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377E-8CCB-9D5D-8B1F-3602F45E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BI, visuals like line charts, card charts, bar charts, pie charts, and text boxes help bring the Superstore Sales Dataset to life.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showing sales or profit trends over time, making it perfect for time-series analysis.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charts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highlight key metrics like total sales or total orders, giving stakeholders quick insights at a glance.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or column charts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for easy comparison of sales or profit across categories such as Region, Segment, or Product.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show percentage distribution, like sales share by category, though they're best used with fewer segments. Finally,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boxes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helpful for adding titles, notes, or explanations to guide users through your dashboard.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83CA-0E42-40F1-323B-7A5098DE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352" y="2414799"/>
            <a:ext cx="5342986" cy="3712731"/>
          </a:xfrm>
        </p:spPr>
        <p:txBody>
          <a:bodyPr/>
          <a:lstStyle/>
          <a:p>
            <a:r>
              <a:rPr lang="en-US" b="1" dirty="0"/>
              <a:t>Charts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15340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1458-C4D0-835B-BEF5-798B0AE4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0F0CC-450D-1BC4-86E0-262D3C685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38401"/>
            <a:ext cx="7729728" cy="3972910"/>
          </a:xfrm>
        </p:spPr>
      </p:pic>
    </p:spTree>
    <p:extLst>
      <p:ext uri="{BB962C8B-B14F-4D97-AF65-F5344CB8AC3E}">
        <p14:creationId xmlns:p14="http://schemas.microsoft.com/office/powerpoint/2010/main" val="39319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Thank You Card Designs and What to Write | Journal">
            <a:extLst>
              <a:ext uri="{FF2B5EF4-FFF2-40B4-BE49-F238E27FC236}">
                <a16:creationId xmlns:a16="http://schemas.microsoft.com/office/drawing/2014/main" id="{47290F83-C29C-71D2-4116-711F657F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36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</TotalTime>
  <Words>158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Parcel</vt:lpstr>
      <vt:lpstr>Visualization of Sales dataset using power-bi</vt:lpstr>
      <vt:lpstr>Description 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Apple</dc:creator>
  <cp:lastModifiedBy>Apple</cp:lastModifiedBy>
  <cp:revision>1</cp:revision>
  <dcterms:created xsi:type="dcterms:W3CDTF">2025-04-26T02:56:18Z</dcterms:created>
  <dcterms:modified xsi:type="dcterms:W3CDTF">2025-04-26T03:04:04Z</dcterms:modified>
</cp:coreProperties>
</file>