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flipH="1" rot="10800000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pPr/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pPr/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pPr/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pPr/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flipH="1" rot="10800000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