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 varScale="1">
        <p:scale>
          <a:sx n="105" d="100"/>
          <a:sy n="105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2679849" y="406020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742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uday damerla</cp:lastModifiedBy>
  <cp:revision>20</cp:revision>
  <dcterms:modified xsi:type="dcterms:W3CDTF">2023-02-15T15:25:15Z</dcterms:modified>
</cp:coreProperties>
</file>