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8" r:id="rId4"/>
  </p:sldMasterIdLst>
  <p:notesMasterIdLst>
    <p:notesMasterId r:id="rId6"/>
  </p:notesMasterIdLst>
  <p:handoutMasterIdLst>
    <p:handoutMasterId r:id="rId7"/>
  </p:handoutMasterIdLst>
  <p:sldIdLst>
    <p:sldId id="289"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E88589-4153-F748-827D-DA5AF04D1689}">
          <p14:sldIdLst/>
        </p14:section>
        <p14:section name="Untitled Section" id="{811F02FB-CC16-4A44-88A0-A15120BA0020}">
          <p14:sldIdLst>
            <p14:sldId id="289"/>
          </p14:sldIdLst>
        </p14:section>
      </p14:sectionLst>
    </p:ext>
    <p:ext uri="{EFAFB233-063F-42B5-8137-9DF3F51BA10A}">
      <p15:sldGuideLst xmlns:p15="http://schemas.microsoft.com/office/powerpoint/2012/main">
        <p15:guide id="1" pos="11147" userDrawn="1">
          <p15:clr>
            <a:srgbClr val="A4A3A4"/>
          </p15:clr>
        </p15:guide>
        <p15:guide id="2" orient="horz" pos="30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BDD2"/>
    <a:srgbClr val="2E08EE"/>
    <a:srgbClr val="EC5313"/>
    <a:srgbClr val="FF0066"/>
    <a:srgbClr val="D77C03"/>
    <a:srgbClr val="87CE28"/>
    <a:srgbClr val="313436"/>
    <a:srgbClr val="72A15F"/>
    <a:srgbClr val="9933FF"/>
    <a:srgbClr val="F2F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2877" autoAdjust="0"/>
  </p:normalViewPr>
  <p:slideViewPr>
    <p:cSldViewPr snapToGrid="0">
      <p:cViewPr varScale="1">
        <p:scale>
          <a:sx n="27" d="100"/>
          <a:sy n="27" d="100"/>
        </p:scale>
        <p:origin x="1478" y="14"/>
      </p:cViewPr>
      <p:guideLst>
        <p:guide pos="11147"/>
        <p:guide orient="horz" pos="3072"/>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12/9/2024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12/9/2024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28969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5605761" y="3743779"/>
            <a:ext cx="17333406" cy="15980166"/>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920242" y="1706882"/>
            <a:ext cx="22156967" cy="9997443"/>
          </a:xfrm>
        </p:spPr>
        <p:txBody>
          <a:bodyPr anchor="b">
            <a:normAutofit/>
          </a:bodyPr>
          <a:lstStyle>
            <a:lvl1pPr algn="l">
              <a:defRPr sz="14080">
                <a:effectLst/>
              </a:defRPr>
            </a:lvl1pPr>
          </a:lstStyle>
          <a:p>
            <a:r>
              <a:rPr lang="en-US"/>
              <a:t>Click to edit Master title style</a:t>
            </a:r>
            <a:endParaRPr lang="en-US" dirty="0"/>
          </a:p>
        </p:txBody>
      </p:sp>
      <p:sp>
        <p:nvSpPr>
          <p:cNvPr id="3" name="Subtitle 2"/>
          <p:cNvSpPr>
            <a:spLocks noGrp="1"/>
          </p:cNvSpPr>
          <p:nvPr>
            <p:ph type="subTitle" idx="1"/>
          </p:nvPr>
        </p:nvSpPr>
        <p:spPr>
          <a:xfrm>
            <a:off x="1920240" y="12300378"/>
            <a:ext cx="17835300" cy="6123091"/>
          </a:xfrm>
        </p:spPr>
        <p:txBody>
          <a:bodyPr anchor="t">
            <a:normAutofit/>
          </a:bodyPr>
          <a:lstStyle>
            <a:lvl1pPr marL="0" indent="0" algn="l">
              <a:buNone/>
              <a:defRPr sz="6400">
                <a:solidFill>
                  <a:schemeClr val="bg2">
                    <a:lumMod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514591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386560"/>
            <a:ext cx="23597521" cy="48768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920240" y="1706880"/>
            <a:ext cx="29077920" cy="999744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9" name="Text Placeholder 9"/>
          <p:cNvSpPr>
            <a:spLocks noGrp="1"/>
          </p:cNvSpPr>
          <p:nvPr>
            <p:ph type="body" sz="quarter" idx="14"/>
          </p:nvPr>
        </p:nvSpPr>
        <p:spPr>
          <a:xfrm>
            <a:off x="2743207" y="12300374"/>
            <a:ext cx="26212795" cy="1463040"/>
          </a:xfrm>
        </p:spPr>
        <p:txBody>
          <a:bodyPr anchor="t">
            <a:normAutofit/>
          </a:bodyPr>
          <a:lstStyle>
            <a:lvl1pPr marL="0" indent="0">
              <a:buFontTx/>
              <a:buNone/>
              <a:defRPr sz="5120"/>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E5577C8-AB8C-4B8A-A01F-113B16C4DCA3}"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085023"/>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706880"/>
            <a:ext cx="29077920" cy="9265920"/>
          </a:xfrm>
        </p:spPr>
        <p:txBody>
          <a:bodyPr anchor="ctr">
            <a:normAutofit/>
          </a:bodyPr>
          <a:lstStyle>
            <a:lvl1pPr algn="l">
              <a:defRPr sz="8960" b="0" cap="all"/>
            </a:lvl1pPr>
          </a:lstStyle>
          <a:p>
            <a:r>
              <a:rPr lang="en-US"/>
              <a:t>Click to edit Master title style</a:t>
            </a:r>
            <a:endParaRPr lang="en-US" dirty="0"/>
          </a:p>
        </p:txBody>
      </p:sp>
      <p:sp>
        <p:nvSpPr>
          <p:cNvPr id="3" name="Text Placeholder 2"/>
          <p:cNvSpPr>
            <a:spLocks noGrp="1"/>
          </p:cNvSpPr>
          <p:nvPr>
            <p:ph type="body" idx="1"/>
          </p:nvPr>
        </p:nvSpPr>
        <p:spPr>
          <a:xfrm>
            <a:off x="1920240" y="13167360"/>
            <a:ext cx="22980787" cy="6096000"/>
          </a:xfrm>
        </p:spPr>
        <p:txBody>
          <a:bodyPr anchor="ctr">
            <a:normAutofit/>
          </a:bodyPr>
          <a:lstStyle>
            <a:lvl1pPr marL="0" indent="0" algn="l">
              <a:buNone/>
              <a:defRPr sz="5760">
                <a:solidFill>
                  <a:schemeClr val="bg2">
                    <a:lumMod val="7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1044142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82621" y="1706880"/>
            <a:ext cx="24695233" cy="9265920"/>
          </a:xfrm>
        </p:spPr>
        <p:txBody>
          <a:bodyPr anchor="ctr">
            <a:normAutofit/>
          </a:bodyPr>
          <a:lstStyle>
            <a:lvl1pPr algn="l">
              <a:defRPr sz="896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840482" y="10972800"/>
            <a:ext cx="23048881" cy="1544320"/>
          </a:xfrm>
        </p:spPr>
        <p:txBody>
          <a:bodyPr anchor="ctr"/>
          <a:lstStyle>
            <a:lvl1pPr marL="0" indent="0">
              <a:buFontTx/>
              <a:buNone/>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Click to edit Master text styles</a:t>
            </a:r>
          </a:p>
        </p:txBody>
      </p:sp>
      <p:sp>
        <p:nvSpPr>
          <p:cNvPr id="3" name="Text Placeholder 2"/>
          <p:cNvSpPr>
            <a:spLocks noGrp="1"/>
          </p:cNvSpPr>
          <p:nvPr>
            <p:ph type="body" idx="1"/>
          </p:nvPr>
        </p:nvSpPr>
        <p:spPr>
          <a:xfrm>
            <a:off x="1920242" y="13763424"/>
            <a:ext cx="22976500" cy="5499936"/>
          </a:xfrm>
        </p:spPr>
        <p:txBody>
          <a:bodyPr anchor="ctr">
            <a:normAutofit/>
          </a:bodyPr>
          <a:lstStyle>
            <a:lvl1pPr marL="0" indent="0" algn="l">
              <a:buNone/>
              <a:defRPr sz="6400">
                <a:solidFill>
                  <a:schemeClr val="bg2">
                    <a:lumMod val="7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4" name="TextBox 13"/>
          <p:cNvSpPr txBox="1"/>
          <p:nvPr/>
        </p:nvSpPr>
        <p:spPr>
          <a:xfrm>
            <a:off x="822962" y="2273997"/>
            <a:ext cx="1646348" cy="1871283"/>
          </a:xfrm>
          <a:prstGeom prst="rect">
            <a:avLst/>
          </a:prstGeom>
        </p:spPr>
        <p:txBody>
          <a:bodyPr vert="horz" lIns="292608" tIns="146304" rIns="292608" bIns="146304" rtlCol="0" anchor="ctr">
            <a:noAutofit/>
          </a:bodyPr>
          <a:lstStyle/>
          <a:p>
            <a:pPr lvl="0"/>
            <a:r>
              <a:rPr lang="en-US" sz="25600" dirty="0">
                <a:solidFill>
                  <a:schemeClr val="tx1"/>
                </a:solidFill>
                <a:effectLst/>
              </a:rPr>
              <a:t>“</a:t>
            </a:r>
          </a:p>
        </p:txBody>
      </p:sp>
      <p:sp>
        <p:nvSpPr>
          <p:cNvPr id="15" name="TextBox 14"/>
          <p:cNvSpPr txBox="1"/>
          <p:nvPr/>
        </p:nvSpPr>
        <p:spPr>
          <a:xfrm>
            <a:off x="27706322" y="8859523"/>
            <a:ext cx="1646348" cy="1871283"/>
          </a:xfrm>
          <a:prstGeom prst="rect">
            <a:avLst/>
          </a:prstGeom>
        </p:spPr>
        <p:txBody>
          <a:bodyPr vert="horz" lIns="292608" tIns="146304" rIns="292608" bIns="146304" rtlCol="0" anchor="ctr">
            <a:noAutofit/>
          </a:bodyPr>
          <a:lstStyle/>
          <a:p>
            <a:pPr lvl="0" algn="r"/>
            <a:r>
              <a:rPr lang="en-US" sz="25600" dirty="0">
                <a:solidFill>
                  <a:schemeClr val="tx1"/>
                </a:solidFill>
                <a:effectLst/>
              </a:rPr>
              <a:t>”</a:t>
            </a:r>
          </a:p>
        </p:txBody>
      </p:sp>
    </p:spTree>
    <p:extLst>
      <p:ext uri="{BB962C8B-B14F-4D97-AF65-F5344CB8AC3E}">
        <p14:creationId xmlns:p14="http://schemas.microsoft.com/office/powerpoint/2010/main" val="143917853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20242" y="10972800"/>
            <a:ext cx="22976500" cy="5431680"/>
          </a:xfrm>
        </p:spPr>
        <p:txBody>
          <a:bodyPr anchor="b">
            <a:normAutofit/>
          </a:bodyPr>
          <a:lstStyle>
            <a:lvl1pPr algn="l">
              <a:defRPr sz="8960" b="0" cap="all"/>
            </a:lvl1pPr>
          </a:lstStyle>
          <a:p>
            <a:r>
              <a:rPr lang="en-US"/>
              <a:t>Click to edit Master title style</a:t>
            </a:r>
            <a:endParaRPr lang="en-US" dirty="0"/>
          </a:p>
        </p:txBody>
      </p:sp>
      <p:sp>
        <p:nvSpPr>
          <p:cNvPr id="3" name="Text Placeholder 2"/>
          <p:cNvSpPr>
            <a:spLocks noGrp="1"/>
          </p:cNvSpPr>
          <p:nvPr>
            <p:ph type="body" idx="1"/>
          </p:nvPr>
        </p:nvSpPr>
        <p:spPr>
          <a:xfrm>
            <a:off x="1920240" y="16425538"/>
            <a:ext cx="22980787" cy="2837821"/>
          </a:xfrm>
        </p:spPr>
        <p:txBody>
          <a:bodyPr anchor="t">
            <a:normAutofit/>
          </a:bodyPr>
          <a:lstStyle>
            <a:lvl1pPr marL="0" indent="0" algn="l">
              <a:buNone/>
              <a:defRPr sz="5760">
                <a:solidFill>
                  <a:schemeClr val="bg2">
                    <a:lumMod val="7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666529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082622" y="1706880"/>
            <a:ext cx="24695230" cy="9265920"/>
          </a:xfrm>
        </p:spPr>
        <p:txBody>
          <a:bodyPr anchor="ctr">
            <a:normAutofit/>
          </a:bodyPr>
          <a:lstStyle>
            <a:lvl1pPr algn="l">
              <a:defRPr sz="896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920242" y="12435840"/>
            <a:ext cx="22976500" cy="3359571"/>
          </a:xfrm>
        </p:spPr>
        <p:txBody>
          <a:bodyPr vert="horz" lIns="91440" tIns="45720" rIns="91440" bIns="45720" rtlCol="0" anchor="b">
            <a:normAutofit/>
          </a:bodyPr>
          <a:lstStyle>
            <a:lvl1pPr>
              <a:buNone/>
              <a:defRPr lang="en-US" sz="6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920240" y="15849600"/>
            <a:ext cx="22976496" cy="3413760"/>
          </a:xfrm>
        </p:spPr>
        <p:txBody>
          <a:bodyPr anchor="t">
            <a:normAutofit/>
          </a:bodyPr>
          <a:lstStyle>
            <a:lvl1pPr marL="0" indent="0" algn="l">
              <a:buNone/>
              <a:defRPr sz="5760">
                <a:solidFill>
                  <a:schemeClr val="bg2">
                    <a:lumMod val="7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4" name="TextBox 13"/>
          <p:cNvSpPr txBox="1"/>
          <p:nvPr/>
        </p:nvSpPr>
        <p:spPr>
          <a:xfrm>
            <a:off x="822962" y="2273997"/>
            <a:ext cx="1646348" cy="1871283"/>
          </a:xfrm>
          <a:prstGeom prst="rect">
            <a:avLst/>
          </a:prstGeom>
        </p:spPr>
        <p:txBody>
          <a:bodyPr vert="horz" lIns="292608" tIns="146304" rIns="292608" bIns="146304" rtlCol="0" anchor="ctr">
            <a:noAutofit/>
          </a:bodyPr>
          <a:lstStyle/>
          <a:p>
            <a:pPr lvl="0"/>
            <a:r>
              <a:rPr lang="en-US" sz="25600" dirty="0">
                <a:solidFill>
                  <a:schemeClr val="tx1"/>
                </a:solidFill>
                <a:effectLst/>
              </a:rPr>
              <a:t>“</a:t>
            </a:r>
          </a:p>
        </p:txBody>
      </p:sp>
      <p:sp>
        <p:nvSpPr>
          <p:cNvPr id="15" name="TextBox 14"/>
          <p:cNvSpPr txBox="1"/>
          <p:nvPr/>
        </p:nvSpPr>
        <p:spPr>
          <a:xfrm>
            <a:off x="27706322" y="8859523"/>
            <a:ext cx="1646348" cy="1871283"/>
          </a:xfrm>
          <a:prstGeom prst="rect">
            <a:avLst/>
          </a:prstGeom>
        </p:spPr>
        <p:txBody>
          <a:bodyPr vert="horz" lIns="292608" tIns="146304" rIns="292608" bIns="146304" rtlCol="0" anchor="ctr">
            <a:noAutofit/>
          </a:bodyPr>
          <a:lstStyle/>
          <a:p>
            <a:pPr lvl="0" algn="r"/>
            <a:r>
              <a:rPr lang="en-US" sz="25600" dirty="0">
                <a:solidFill>
                  <a:schemeClr val="tx1"/>
                </a:solidFill>
                <a:effectLst/>
              </a:rPr>
              <a:t>”</a:t>
            </a:r>
          </a:p>
        </p:txBody>
      </p:sp>
    </p:spTree>
    <p:extLst>
      <p:ext uri="{BB962C8B-B14F-4D97-AF65-F5344CB8AC3E}">
        <p14:creationId xmlns:p14="http://schemas.microsoft.com/office/powerpoint/2010/main" val="146880960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20240" y="1706880"/>
            <a:ext cx="27092369" cy="9265920"/>
          </a:xfrm>
        </p:spPr>
        <p:txBody>
          <a:bodyPr vert="horz" lIns="91440" tIns="45720" rIns="91440" bIns="45720" rtlCol="0" anchor="ctr">
            <a:normAutofit/>
          </a:bodyPr>
          <a:lstStyle>
            <a:lvl1pPr>
              <a:defRPr lang="en-US" sz="896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920242" y="12571309"/>
            <a:ext cx="22976500" cy="2682240"/>
          </a:xfrm>
        </p:spPr>
        <p:txBody>
          <a:bodyPr vert="horz" lIns="91440" tIns="45720" rIns="91440" bIns="45720" rtlCol="0" anchor="b">
            <a:normAutofit/>
          </a:bodyPr>
          <a:lstStyle>
            <a:lvl1pPr>
              <a:buNone/>
              <a:defRPr lang="en-US" sz="6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920240" y="15253554"/>
            <a:ext cx="22976496" cy="4009808"/>
          </a:xfrm>
        </p:spPr>
        <p:txBody>
          <a:bodyPr anchor="t">
            <a:normAutofit/>
          </a:bodyPr>
          <a:lstStyle>
            <a:lvl1pPr marL="0" indent="0" algn="l">
              <a:buNone/>
              <a:defRPr sz="5760">
                <a:solidFill>
                  <a:schemeClr val="bg2">
                    <a:lumMod val="7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9625263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20242" y="14386560"/>
            <a:ext cx="23597521" cy="4876800"/>
          </a:xfrm>
        </p:spPr>
        <p:txBody>
          <a:bodyPr>
            <a:normAutofit/>
          </a:bodyPr>
          <a:lstStyle>
            <a:lvl1pPr algn="l">
              <a:defRPr sz="896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20242" y="1706883"/>
            <a:ext cx="23597521" cy="1205654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79226413"/>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639062" y="1706880"/>
            <a:ext cx="7359098" cy="14142720"/>
          </a:xfrm>
        </p:spPr>
        <p:txBody>
          <a:bodyPr vert="eaVert">
            <a:normAutofit/>
          </a:bodyPr>
          <a:lstStyle>
            <a:lvl1pPr>
              <a:defRPr sz="896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20240" y="1706880"/>
            <a:ext cx="21060043" cy="17556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04971322"/>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23887277" y="12359640"/>
            <a:ext cx="6253640" cy="8122922"/>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16767817" y="12334242"/>
            <a:ext cx="6253640" cy="8122922"/>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16767810" y="1488442"/>
            <a:ext cx="13373100" cy="9890758"/>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2057177" y="1657510"/>
            <a:ext cx="7982712" cy="4267200"/>
          </a:xfrm>
        </p:spPr>
        <p:txBody>
          <a:bodyPr>
            <a:noAutofit/>
          </a:bodyPr>
          <a:lstStyle>
            <a:lvl1pPr marL="0" indent="0">
              <a:lnSpc>
                <a:spcPct val="90000"/>
              </a:lnSpc>
              <a:buNone/>
              <a:defRPr sz="8802"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2808351" y="6431282"/>
            <a:ext cx="10595610" cy="14051280"/>
          </a:xfrm>
        </p:spPr>
        <p:txBody>
          <a:bodyPr>
            <a:normAutofit/>
          </a:bodyPr>
          <a:lstStyle>
            <a:lvl1pPr marL="0" indent="0">
              <a:lnSpc>
                <a:spcPct val="150000"/>
              </a:lnSpc>
              <a:buNone/>
              <a:defRPr sz="1601">
                <a:solidFill>
                  <a:schemeClr val="accent2">
                    <a:lumMod val="50000"/>
                  </a:schemeClr>
                </a:solidFill>
              </a:defRPr>
            </a:lvl1pPr>
            <a:lvl2pPr marL="457271" indent="0">
              <a:buNone/>
              <a:defRPr sz="2000">
                <a:solidFill>
                  <a:schemeClr val="tx2">
                    <a:lumMod val="50000"/>
                  </a:schemeClr>
                </a:solidFill>
              </a:defRPr>
            </a:lvl2pPr>
            <a:lvl3pPr marL="914535" indent="0">
              <a:buNone/>
              <a:defRPr sz="1800">
                <a:solidFill>
                  <a:schemeClr val="tx2">
                    <a:lumMod val="50000"/>
                  </a:schemeClr>
                </a:solidFill>
              </a:defRPr>
            </a:lvl3pPr>
            <a:lvl4pPr marL="1371807" indent="0">
              <a:buNone/>
              <a:defRPr sz="1601">
                <a:solidFill>
                  <a:schemeClr val="tx2">
                    <a:lumMod val="50000"/>
                  </a:schemeClr>
                </a:solidFill>
              </a:defRPr>
            </a:lvl4pPr>
            <a:lvl5pPr marL="1829075" indent="0">
              <a:buNone/>
              <a:defRPr sz="1601">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12/9/2024</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2777497" y="1488440"/>
            <a:ext cx="10626248" cy="4289968"/>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1"/>
              </a:spcBef>
              <a:buFont typeface="Arial" panose="020B0604020202020204" pitchFamily="34" charset="0"/>
            </a:pPr>
            <a:r>
              <a:rPr lang="en-US" dirty="0"/>
              <a:t>Title</a:t>
            </a:r>
          </a:p>
        </p:txBody>
      </p:sp>
    </p:spTree>
    <p:extLst>
      <p:ext uri="{BB962C8B-B14F-4D97-AF65-F5344CB8AC3E}">
        <p14:creationId xmlns:p14="http://schemas.microsoft.com/office/powerpoint/2010/main" val="78581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2777495" y="16250198"/>
            <a:ext cx="8699558" cy="3086784"/>
          </a:xfrm>
        </p:spPr>
        <p:txBody>
          <a:bodyPr>
            <a:noAutofit/>
          </a:bodyPr>
          <a:lstStyle>
            <a:lvl1pPr marL="0" indent="0">
              <a:buNone/>
              <a:defRPr sz="1400">
                <a:solidFill>
                  <a:schemeClr val="accent2">
                    <a:lumMod val="50000"/>
                  </a:schemeClr>
                </a:solidFill>
              </a:defRPr>
            </a:lvl1pPr>
            <a:lvl2pPr marL="457271" indent="0">
              <a:buNone/>
              <a:defRPr sz="1400">
                <a:solidFill>
                  <a:schemeClr val="bg2">
                    <a:lumMod val="50000"/>
                  </a:schemeClr>
                </a:solidFill>
              </a:defRPr>
            </a:lvl2pPr>
            <a:lvl3pPr marL="914535" indent="0">
              <a:buNone/>
              <a:defRPr sz="1400">
                <a:solidFill>
                  <a:schemeClr val="bg2">
                    <a:lumMod val="50000"/>
                  </a:schemeClr>
                </a:solidFill>
              </a:defRPr>
            </a:lvl3pPr>
            <a:lvl4pPr marL="1371807" indent="0">
              <a:buNone/>
              <a:defRPr sz="1400">
                <a:solidFill>
                  <a:schemeClr val="bg2">
                    <a:lumMod val="50000"/>
                  </a:schemeClr>
                </a:solidFill>
              </a:defRPr>
            </a:lvl4pPr>
            <a:lvl5pPr marL="1829075"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16797821" y="2"/>
            <a:ext cx="13343096" cy="18323562"/>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2777493" y="1463075"/>
            <a:ext cx="3086097"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2469190" y="2804163"/>
            <a:ext cx="13990013" cy="717581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1"/>
              </a:lnSpc>
              <a:spcBef>
                <a:spcPts val="1001"/>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2" y="14386560"/>
            <a:ext cx="23597521" cy="4876800"/>
          </a:xfrm>
        </p:spPr>
        <p:txBody>
          <a:bodyPr/>
          <a:lstStyle/>
          <a:p>
            <a:r>
              <a:rPr lang="en-US"/>
              <a:t>Click to edit Master title style</a:t>
            </a:r>
            <a:endParaRPr lang="en-US" dirty="0"/>
          </a:p>
        </p:txBody>
      </p:sp>
      <p:sp>
        <p:nvSpPr>
          <p:cNvPr id="3" name="Content Placeholder 2"/>
          <p:cNvSpPr>
            <a:spLocks noGrp="1"/>
          </p:cNvSpPr>
          <p:nvPr>
            <p:ph idx="1"/>
          </p:nvPr>
        </p:nvSpPr>
        <p:spPr>
          <a:xfrm>
            <a:off x="1920242" y="1706880"/>
            <a:ext cx="23597521" cy="120565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77901480"/>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19596735" y="6400802"/>
            <a:ext cx="12601575" cy="10876278"/>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12/9/2024</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2469190" y="2804163"/>
            <a:ext cx="13990013" cy="717581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1"/>
              </a:lnSpc>
              <a:spcBef>
                <a:spcPts val="1001"/>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7487230" y="7765152"/>
            <a:ext cx="6420803" cy="3556000"/>
          </a:xfrm>
        </p:spPr>
        <p:txBody>
          <a:bodyPr>
            <a:noAutofit/>
          </a:bodyPr>
          <a:lstStyle>
            <a:lvl1pPr marL="0" indent="0">
              <a:lnSpc>
                <a:spcPct val="90000"/>
              </a:lnSpc>
              <a:buNone/>
              <a:defRPr sz="8802">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8200325" y="8687955"/>
            <a:ext cx="18021965" cy="2097024"/>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1"/>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12/9/2024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12/9/2024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2759803" y="0"/>
            <a:ext cx="10634189" cy="2048256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16059512" y="6738988"/>
            <a:ext cx="14304284" cy="3277494"/>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16059512" y="6738988"/>
            <a:ext cx="14304284" cy="7159894"/>
          </a:xfrm>
        </p:spPr>
        <p:txBody>
          <a:bodyPr anchor="t">
            <a:normAutofit/>
          </a:bodyPr>
          <a:lstStyle>
            <a:lvl1pPr>
              <a:lnSpc>
                <a:spcPct val="150000"/>
              </a:lnSpc>
              <a:spcBef>
                <a:spcPts val="1001"/>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12/9/2024</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2306009" y="5201922"/>
            <a:ext cx="28349258" cy="15554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2306006" y="391169"/>
            <a:ext cx="28349258" cy="4338317"/>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2057177" y="1657510"/>
            <a:ext cx="8394192" cy="4267200"/>
          </a:xfrm>
        </p:spPr>
        <p:txBody>
          <a:bodyPr>
            <a:noAutofit/>
          </a:bodyPr>
          <a:lstStyle>
            <a:lvl1pPr marL="0" indent="0">
              <a:lnSpc>
                <a:spcPct val="90000"/>
              </a:lnSpc>
              <a:buNone/>
              <a:defRPr sz="8802"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2798828" y="11368568"/>
            <a:ext cx="5062160" cy="9113994"/>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8373238" y="11368568"/>
            <a:ext cx="5062160" cy="9113994"/>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13949075" y="11368568"/>
            <a:ext cx="5062160" cy="9113994"/>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19545490" y="11368568"/>
            <a:ext cx="5062160" cy="9113994"/>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25099330" y="11368568"/>
            <a:ext cx="5062160" cy="9113994"/>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12/9/2024</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2839219" y="2084828"/>
            <a:ext cx="24277220" cy="3218685"/>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1"/>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2798924" y="8696960"/>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8332470"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13887450"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19545489"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25120854" y="8698896"/>
            <a:ext cx="5040630" cy="227584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2777490" y="11338560"/>
            <a:ext cx="10595610" cy="1060704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16716375" y="6339842"/>
            <a:ext cx="13424535" cy="14315440"/>
          </a:xfrm>
        </p:spPr>
        <p:txBody>
          <a:bodyPr>
            <a:normAutofit/>
          </a:bodyPr>
          <a:lstStyle>
            <a:lvl1pPr marL="0" indent="0">
              <a:buNone/>
              <a:defRPr/>
            </a:lvl1pPr>
          </a:lstStyle>
          <a:p>
            <a:pPr lvl="0"/>
            <a:r>
              <a:rPr lang="en-US" sz="1601">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12/9/2024</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2417942" y="1725523"/>
            <a:ext cx="10595610" cy="7790035"/>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16767810" y="0"/>
            <a:ext cx="13373100" cy="105664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2777490" y="11379206"/>
            <a:ext cx="8394192" cy="7315200"/>
          </a:xfrm>
        </p:spPr>
        <p:txBody>
          <a:bodyPr>
            <a:normAutofit/>
          </a:bodyPr>
          <a:lstStyle>
            <a:lvl1pPr>
              <a:defRPr>
                <a:solidFill>
                  <a:schemeClr val="accent2">
                    <a:lumMod val="50000"/>
                  </a:schemeClr>
                </a:solidFill>
              </a:defRPr>
            </a:lvl1pPr>
          </a:lstStyle>
          <a:p>
            <a:pPr marL="0" marR="0" lvl="0" indent="0" algn="l" defTabSz="91453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1"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12262104" y="11379209"/>
            <a:ext cx="8394192" cy="7315197"/>
          </a:xfrm>
        </p:spPr>
        <p:txBody>
          <a:bodyPr>
            <a:normAutofit/>
          </a:bodyPr>
          <a:lstStyle>
            <a:lvl1pPr>
              <a:defRPr>
                <a:solidFill>
                  <a:schemeClr val="accent2">
                    <a:lumMod val="50000"/>
                  </a:schemeClr>
                </a:solidFill>
              </a:defRPr>
            </a:lvl1pPr>
          </a:lstStyle>
          <a:p>
            <a:pPr marL="0" marR="0" lvl="0" indent="0" algn="l" defTabSz="91453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1"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21746718" y="11379209"/>
            <a:ext cx="8394192" cy="7315197"/>
          </a:xfrm>
        </p:spPr>
        <p:txBody>
          <a:bodyPr>
            <a:normAutofit/>
          </a:bodyPr>
          <a:lstStyle>
            <a:lvl1pPr>
              <a:defRPr>
                <a:solidFill>
                  <a:schemeClr val="accent2">
                    <a:lumMod val="50000"/>
                  </a:schemeClr>
                </a:solidFill>
              </a:defRPr>
            </a:lvl1pPr>
          </a:lstStyle>
          <a:p>
            <a:pPr marL="0" marR="0" lvl="0" indent="0" algn="l" defTabSz="91453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535" rtl="0" eaLnBrk="1" fontAlgn="auto" latinLnBrk="0" hangingPunct="1">
              <a:lnSpc>
                <a:spcPct val="100000"/>
              </a:lnSpc>
              <a:spcBef>
                <a:spcPts val="0"/>
              </a:spcBef>
              <a:spcAft>
                <a:spcPts val="0"/>
              </a:spcAft>
              <a:buClrTx/>
              <a:buSzTx/>
              <a:buFontTx/>
              <a:buNone/>
              <a:tabLst/>
              <a:defRPr/>
            </a:pPr>
            <a:endParaRPr kumimoji="0" lang="en-US" sz="1601"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1"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12/9/2024</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2417931" y="1725523"/>
            <a:ext cx="10595610" cy="7790035"/>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1"/>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12/9/2024</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2421443" y="1835215"/>
            <a:ext cx="27423431" cy="43826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2777493" y="1463075"/>
            <a:ext cx="3086097"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16767810" y="11338568"/>
            <a:ext cx="13373100" cy="9118598"/>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16767810" y="1488442"/>
            <a:ext cx="13373100" cy="9118598"/>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2057177" y="1657510"/>
            <a:ext cx="7982712" cy="4267200"/>
          </a:xfrm>
        </p:spPr>
        <p:txBody>
          <a:bodyPr>
            <a:noAutofit/>
          </a:bodyPr>
          <a:lstStyle>
            <a:lvl1pPr marL="0" indent="0">
              <a:lnSpc>
                <a:spcPct val="90000"/>
              </a:lnSpc>
              <a:buNone/>
              <a:defRPr sz="8802"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2808351" y="6431284"/>
            <a:ext cx="10595610" cy="9118598"/>
          </a:xfrm>
        </p:spPr>
        <p:txBody>
          <a:bodyPr>
            <a:normAutofit/>
          </a:bodyPr>
          <a:lstStyle>
            <a:lvl1pPr marL="0" indent="0">
              <a:buNone/>
              <a:defRPr sz="1601">
                <a:solidFill>
                  <a:schemeClr val="tx2">
                    <a:lumMod val="50000"/>
                  </a:schemeClr>
                </a:solidFill>
              </a:defRPr>
            </a:lvl1pPr>
            <a:lvl2pPr marL="457271" indent="0">
              <a:buNone/>
              <a:defRPr sz="2000">
                <a:solidFill>
                  <a:schemeClr val="tx2">
                    <a:lumMod val="50000"/>
                  </a:schemeClr>
                </a:solidFill>
              </a:defRPr>
            </a:lvl2pPr>
            <a:lvl3pPr marL="914535" indent="0">
              <a:buNone/>
              <a:defRPr sz="1800">
                <a:solidFill>
                  <a:schemeClr val="tx2">
                    <a:lumMod val="50000"/>
                  </a:schemeClr>
                </a:solidFill>
              </a:defRPr>
            </a:lvl3pPr>
            <a:lvl4pPr marL="1371807" indent="0">
              <a:buNone/>
              <a:defRPr sz="1601">
                <a:solidFill>
                  <a:schemeClr val="tx2">
                    <a:lumMod val="50000"/>
                  </a:schemeClr>
                </a:solidFill>
              </a:defRPr>
            </a:lvl4pPr>
            <a:lvl5pPr marL="1829075" indent="0">
              <a:buNone/>
              <a:defRPr sz="1601">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2807501" y="16215362"/>
            <a:ext cx="10565606" cy="4221482"/>
          </a:xfrm>
        </p:spPr>
        <p:txBody>
          <a:bodyPr>
            <a:normAutofit/>
          </a:bodyPr>
          <a:lstStyle>
            <a:lvl1pPr>
              <a:defRPr lang="en-US" sz="1601" kern="1200" dirty="0" smtClean="0">
                <a:solidFill>
                  <a:schemeClr val="tx2">
                    <a:lumMod val="50000"/>
                  </a:schemeClr>
                </a:solidFill>
                <a:latin typeface="+mn-lt"/>
                <a:ea typeface="+mn-ea"/>
                <a:cs typeface="+mn-cs"/>
              </a:defRPr>
            </a:lvl1pPr>
          </a:lstStyle>
          <a:p>
            <a:pPr marL="0" lvl="0" indent="0" algn="l" defTabSz="914535" rtl="0" eaLnBrk="1" latinLnBrk="0" hangingPunct="1">
              <a:lnSpc>
                <a:spcPct val="90000"/>
              </a:lnSpc>
              <a:spcBef>
                <a:spcPts val="1001"/>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360045" y="20758344"/>
            <a:ext cx="7406640" cy="1168400"/>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12/9/2024</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25151715" y="20758344"/>
            <a:ext cx="7406640" cy="1168400"/>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2808358" y="1488437"/>
            <a:ext cx="10626248" cy="4289968"/>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1"/>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0240" y="6339839"/>
            <a:ext cx="23048885" cy="7423574"/>
          </a:xfrm>
        </p:spPr>
        <p:txBody>
          <a:bodyPr anchor="b">
            <a:normAutofit/>
          </a:bodyPr>
          <a:lstStyle>
            <a:lvl1pPr algn="l">
              <a:defRPr sz="10240" b="0" cap="all"/>
            </a:lvl1pPr>
          </a:lstStyle>
          <a:p>
            <a:r>
              <a:rPr lang="en-US"/>
              <a:t>Click to edit Master title style</a:t>
            </a:r>
            <a:endParaRPr lang="en-US" dirty="0"/>
          </a:p>
        </p:txBody>
      </p:sp>
      <p:sp>
        <p:nvSpPr>
          <p:cNvPr id="3" name="Text Placeholder 2"/>
          <p:cNvSpPr>
            <a:spLocks noGrp="1"/>
          </p:cNvSpPr>
          <p:nvPr>
            <p:ph type="body" idx="1"/>
          </p:nvPr>
        </p:nvSpPr>
        <p:spPr>
          <a:xfrm>
            <a:off x="1920242" y="14359467"/>
            <a:ext cx="23048881" cy="4903894"/>
          </a:xfrm>
        </p:spPr>
        <p:txBody>
          <a:bodyPr anchor="t">
            <a:normAutofit/>
          </a:bodyPr>
          <a:lstStyle>
            <a:lvl1pPr marL="0" indent="0" algn="l">
              <a:buNone/>
              <a:defRPr sz="5760">
                <a:solidFill>
                  <a:schemeClr val="bg2">
                    <a:lumMod val="7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577C8-AB8C-4B8A-A01F-113B16C4DCA3}"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0740274"/>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2" y="14386560"/>
            <a:ext cx="23597521" cy="4876800"/>
          </a:xfrm>
        </p:spPr>
        <p:txBody>
          <a:bodyPr>
            <a:normAutofit/>
          </a:bodyPr>
          <a:lstStyle>
            <a:lvl1pPr>
              <a:defRPr sz="10240"/>
            </a:lvl1pPr>
          </a:lstStyle>
          <a:p>
            <a:r>
              <a:rPr lang="en-US"/>
              <a:t>Click to edit Master title style</a:t>
            </a:r>
            <a:endParaRPr lang="en-US" dirty="0"/>
          </a:p>
        </p:txBody>
      </p:sp>
      <p:sp>
        <p:nvSpPr>
          <p:cNvPr id="11" name="Content Placeholder 3"/>
          <p:cNvSpPr>
            <a:spLocks noGrp="1"/>
          </p:cNvSpPr>
          <p:nvPr>
            <p:ph sz="half" idx="13"/>
          </p:nvPr>
        </p:nvSpPr>
        <p:spPr>
          <a:xfrm>
            <a:off x="1920242" y="1706882"/>
            <a:ext cx="14219881" cy="12056534"/>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6784503" y="1706880"/>
            <a:ext cx="14213657" cy="1202944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577C8-AB8C-4B8A-A01F-113B16C4DCA3}"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18713752"/>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386560"/>
            <a:ext cx="23597521" cy="4876800"/>
          </a:xfrm>
        </p:spPr>
        <p:txBody>
          <a:bodyPr>
            <a:normAutofit/>
          </a:bodyPr>
          <a:lstStyle>
            <a:lvl1pPr>
              <a:defRPr sz="10240"/>
            </a:lvl1pPr>
          </a:lstStyle>
          <a:p>
            <a:r>
              <a:rPr lang="en-US"/>
              <a:t>Click to edit Master title style</a:t>
            </a:r>
            <a:endParaRPr lang="en-US" dirty="0"/>
          </a:p>
        </p:txBody>
      </p:sp>
      <p:sp>
        <p:nvSpPr>
          <p:cNvPr id="3" name="Text Placeholder 2"/>
          <p:cNvSpPr>
            <a:spLocks noGrp="1"/>
          </p:cNvSpPr>
          <p:nvPr>
            <p:ph type="body" idx="1"/>
          </p:nvPr>
        </p:nvSpPr>
        <p:spPr>
          <a:xfrm>
            <a:off x="2743203" y="1706880"/>
            <a:ext cx="13380718" cy="1950720"/>
          </a:xfrm>
        </p:spPr>
        <p:txBody>
          <a:bodyPr anchor="b">
            <a:noAutofit/>
          </a:bodyPr>
          <a:lstStyle>
            <a:lvl1pPr marL="0" indent="0">
              <a:buNone/>
              <a:defRPr sz="7680" b="0" cap="all">
                <a:solidFill>
                  <a:schemeClr val="tx1"/>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1920238" y="3657602"/>
            <a:ext cx="14203681" cy="1010581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478059" y="1813562"/>
            <a:ext cx="13550584" cy="1844038"/>
          </a:xfrm>
        </p:spPr>
        <p:txBody>
          <a:bodyPr anchor="b">
            <a:noAutofit/>
          </a:bodyPr>
          <a:lstStyle>
            <a:lvl1pPr marL="0" indent="0">
              <a:buNone/>
              <a:defRPr sz="7680" b="0" cap="all">
                <a:solidFill>
                  <a:schemeClr val="tx1"/>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784505" y="3657600"/>
            <a:ext cx="14244138" cy="1007872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577C8-AB8C-4B8A-A01F-113B16C4DCA3}" type="datetime1">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29176139"/>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20242" y="14386560"/>
            <a:ext cx="23597521" cy="4876800"/>
          </a:xfrm>
        </p:spPr>
        <p:txBody>
          <a:bodyPr>
            <a:normAutofit/>
          </a:bodyPr>
          <a:lstStyle>
            <a:lvl1pPr>
              <a:defRPr sz="1024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577C8-AB8C-4B8A-A01F-113B16C4DCA3}"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1232295"/>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577C8-AB8C-4B8A-A01F-113B16C4DCA3}" type="datetime1">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158617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07201" y="1706880"/>
            <a:ext cx="11521440" cy="4876800"/>
          </a:xfrm>
        </p:spPr>
        <p:txBody>
          <a:bodyPr anchor="b">
            <a:normAutofit/>
          </a:bodyPr>
          <a:lstStyle>
            <a:lvl1pPr algn="l">
              <a:defRPr sz="6400" b="0"/>
            </a:lvl1pPr>
          </a:lstStyle>
          <a:p>
            <a:r>
              <a:rPr lang="en-US"/>
              <a:t>Click to edit Master title style</a:t>
            </a:r>
            <a:endParaRPr lang="en-US" dirty="0"/>
          </a:p>
        </p:txBody>
      </p:sp>
      <p:sp>
        <p:nvSpPr>
          <p:cNvPr id="3" name="Content Placeholder 2"/>
          <p:cNvSpPr>
            <a:spLocks noGrp="1"/>
          </p:cNvSpPr>
          <p:nvPr>
            <p:ph idx="1"/>
          </p:nvPr>
        </p:nvSpPr>
        <p:spPr>
          <a:xfrm>
            <a:off x="1920238" y="1706880"/>
            <a:ext cx="15979518" cy="1755648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507201" y="7071368"/>
            <a:ext cx="11521440" cy="6692054"/>
          </a:xfrm>
        </p:spPr>
        <p:txBody>
          <a:bodyPr anchor="t">
            <a:normAutofit/>
          </a:bodyPr>
          <a:lstStyle>
            <a:lvl1pPr marL="0" indent="0">
              <a:buNone/>
              <a:defRPr sz="512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30021143"/>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84880" y="4632960"/>
            <a:ext cx="12827729" cy="3657600"/>
          </a:xfrm>
        </p:spPr>
        <p:txBody>
          <a:bodyPr anchor="b">
            <a:normAutofit/>
          </a:bodyPr>
          <a:lstStyle>
            <a:lvl1pPr algn="l">
              <a:defRPr sz="768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2743200" y="2926080"/>
            <a:ext cx="11811506" cy="1536192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16185699" y="8778240"/>
            <a:ext cx="12831203" cy="6664960"/>
          </a:xfrm>
        </p:spPr>
        <p:txBody>
          <a:bodyPr anchor="t">
            <a:normAutofit/>
          </a:bodyPr>
          <a:lstStyle>
            <a:lvl1pPr marL="0" indent="0">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Click to edit Master text styles</a:t>
            </a:r>
          </a:p>
        </p:txBody>
      </p:sp>
      <p:sp>
        <p:nvSpPr>
          <p:cNvPr id="5" name="Date Placeholder 4"/>
          <p:cNvSpPr>
            <a:spLocks noGrp="1"/>
          </p:cNvSpPr>
          <p:nvPr>
            <p:ph type="dt" sz="half" idx="10"/>
          </p:nvPr>
        </p:nvSpPr>
        <p:spPr/>
        <p:txBody>
          <a:bodyPr/>
          <a:lstStyle/>
          <a:p>
            <a:fld id="{1E5577C8-AB8C-4B8A-A01F-113B16C4DCA3}" type="datetime1">
              <a:rPr lang="en-US" smtClean="0"/>
              <a:t>12/9/2024</a:t>
            </a:fld>
            <a:endParaRPr lang="en-US" dirty="0"/>
          </a:p>
        </p:txBody>
      </p:sp>
      <p:sp>
        <p:nvSpPr>
          <p:cNvPr id="6" name="Footer Placeholder 5"/>
          <p:cNvSpPr>
            <a:spLocks noGrp="1"/>
          </p:cNvSpPr>
          <p:nvPr>
            <p:ph type="ftr" sz="quarter" idx="11"/>
          </p:nvPr>
        </p:nvSpPr>
        <p:spPr>
          <a:xfrm>
            <a:off x="1920240" y="19751042"/>
            <a:ext cx="20922206" cy="1168400"/>
          </a:xfrm>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62180350"/>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4014430" y="12462936"/>
            <a:ext cx="8893642" cy="8507306"/>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920242" y="14386560"/>
            <a:ext cx="23597521" cy="48768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20242" y="1706883"/>
            <a:ext cx="23597521" cy="1205654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748884" y="19751051"/>
            <a:ext cx="4321667" cy="1168400"/>
          </a:xfrm>
          <a:prstGeom prst="rect">
            <a:avLst/>
          </a:prstGeom>
        </p:spPr>
        <p:txBody>
          <a:bodyPr vert="horz" lIns="91440" tIns="45720" rIns="91440" bIns="45720" rtlCol="0" anchor="t"/>
          <a:lstStyle>
            <a:lvl1pPr algn="r">
              <a:defRPr sz="3200" b="0" i="0">
                <a:solidFill>
                  <a:schemeClr val="bg2">
                    <a:lumMod val="50000"/>
                  </a:schemeClr>
                </a:solidFill>
                <a:effectLst/>
                <a:latin typeface="+mn-lt"/>
              </a:defRPr>
            </a:lvl1pPr>
          </a:lstStyle>
          <a:p>
            <a:fld id="{1E5577C8-AB8C-4B8A-A01F-113B16C4DCA3}" type="datetime1">
              <a:rPr lang="en-US" smtClean="0"/>
              <a:t>12/9/2024</a:t>
            </a:fld>
            <a:endParaRPr lang="en-US" dirty="0"/>
          </a:p>
        </p:txBody>
      </p:sp>
      <p:sp>
        <p:nvSpPr>
          <p:cNvPr id="5" name="Footer Placeholder 4"/>
          <p:cNvSpPr>
            <a:spLocks noGrp="1"/>
          </p:cNvSpPr>
          <p:nvPr>
            <p:ph type="ftr" sz="quarter" idx="3"/>
          </p:nvPr>
        </p:nvSpPr>
        <p:spPr>
          <a:xfrm>
            <a:off x="1920240" y="19751042"/>
            <a:ext cx="20922206" cy="1168400"/>
          </a:xfrm>
          <a:prstGeom prst="rect">
            <a:avLst/>
          </a:prstGeom>
        </p:spPr>
        <p:txBody>
          <a:bodyPr vert="horz" lIns="91440" tIns="45720" rIns="91440" bIns="45720" rtlCol="0" anchor="t"/>
          <a:lstStyle>
            <a:lvl1pPr algn="l">
              <a:defRPr sz="32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27987936" y="17851131"/>
            <a:ext cx="3084865" cy="2143760"/>
          </a:xfrm>
          <a:prstGeom prst="rect">
            <a:avLst/>
          </a:prstGeom>
        </p:spPr>
        <p:txBody>
          <a:bodyPr vert="horz" lIns="91440" tIns="45720" rIns="91440" bIns="45720" rtlCol="0" anchor="b"/>
          <a:lstStyle>
            <a:lvl1pPr algn="r">
              <a:defRPr sz="8960" b="0" i="0">
                <a:solidFill>
                  <a:schemeClr val="bg2">
                    <a:lumMod val="50000"/>
                  </a:schemeClr>
                </a:solidFill>
                <a:effectLst/>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4448860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649" r:id="rId19"/>
    <p:sldLayoutId id="2147483650" r:id="rId20"/>
    <p:sldLayoutId id="2147483652" r:id="rId21"/>
    <p:sldLayoutId id="2147483653" r:id="rId22"/>
    <p:sldLayoutId id="2147483660" r:id="rId23"/>
    <p:sldLayoutId id="2147483654" r:id="rId24"/>
    <p:sldLayoutId id="2147483659" r:id="rId25"/>
    <p:sldLayoutId id="2147483655" r:id="rId26"/>
    <p:sldLayoutId id="2147483656" r:id="rId27"/>
    <p:sldLayoutId id="2147483658" r:id="rId28"/>
    <p:sldLayoutId id="2147483657" r:id="rId29"/>
  </p:sldLayoutIdLst>
  <p:hf hdr="0" ftr="0"/>
  <p:txStyles>
    <p:titleStyle>
      <a:lvl1pPr algn="l" defTabSz="1463040" rtl="0" eaLnBrk="1" latinLnBrk="0" hangingPunct="1">
        <a:spcBef>
          <a:spcPct val="0"/>
        </a:spcBef>
        <a:buNone/>
        <a:defRPr sz="1024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14400" indent="-91440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6400" kern="1200" cap="none">
          <a:solidFill>
            <a:schemeClr val="bg2">
              <a:lumMod val="75000"/>
            </a:schemeClr>
          </a:solidFill>
          <a:effectLst/>
          <a:latin typeface="+mn-lt"/>
          <a:ea typeface="+mn-ea"/>
          <a:cs typeface="+mn-cs"/>
        </a:defRPr>
      </a:lvl1pPr>
      <a:lvl2pPr marL="2377440" indent="-91440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5760" kern="1200" cap="none">
          <a:solidFill>
            <a:schemeClr val="bg2">
              <a:lumMod val="75000"/>
            </a:schemeClr>
          </a:solidFill>
          <a:effectLst/>
          <a:latin typeface="+mn-lt"/>
          <a:ea typeface="+mn-ea"/>
          <a:cs typeface="+mn-cs"/>
        </a:defRPr>
      </a:lvl2pPr>
      <a:lvl3pPr marL="3840480" indent="-91440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5120" kern="1200" cap="none">
          <a:solidFill>
            <a:schemeClr val="bg2">
              <a:lumMod val="75000"/>
            </a:schemeClr>
          </a:solidFill>
          <a:effectLst/>
          <a:latin typeface="+mn-lt"/>
          <a:ea typeface="+mn-ea"/>
          <a:cs typeface="+mn-cs"/>
        </a:defRPr>
      </a:lvl3pPr>
      <a:lvl4pPr marL="4937760" indent="-54864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4480" kern="1200" cap="none">
          <a:solidFill>
            <a:schemeClr val="bg2">
              <a:lumMod val="75000"/>
            </a:schemeClr>
          </a:solidFill>
          <a:effectLst/>
          <a:latin typeface="+mn-lt"/>
          <a:ea typeface="+mn-ea"/>
          <a:cs typeface="+mn-cs"/>
        </a:defRPr>
      </a:lvl4pPr>
      <a:lvl5pPr marL="6400800" indent="-54864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4480" kern="1200" cap="none">
          <a:solidFill>
            <a:schemeClr val="bg2">
              <a:lumMod val="75000"/>
            </a:schemeClr>
          </a:solidFill>
          <a:effectLst/>
          <a:latin typeface="+mn-lt"/>
          <a:ea typeface="+mn-ea"/>
          <a:cs typeface="+mn-cs"/>
        </a:defRPr>
      </a:lvl5pPr>
      <a:lvl6pPr marL="8046720" indent="-73152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4480" kern="1200" cap="none">
          <a:solidFill>
            <a:schemeClr val="bg2">
              <a:lumMod val="75000"/>
            </a:schemeClr>
          </a:solidFill>
          <a:effectLst/>
          <a:latin typeface="+mn-lt"/>
          <a:ea typeface="+mn-ea"/>
          <a:cs typeface="+mn-cs"/>
        </a:defRPr>
      </a:lvl6pPr>
      <a:lvl7pPr marL="9509760" indent="-73152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4480" kern="1200" cap="none">
          <a:solidFill>
            <a:schemeClr val="bg2">
              <a:lumMod val="75000"/>
            </a:schemeClr>
          </a:solidFill>
          <a:effectLst/>
          <a:latin typeface="+mn-lt"/>
          <a:ea typeface="+mn-ea"/>
          <a:cs typeface="+mn-cs"/>
        </a:defRPr>
      </a:lvl7pPr>
      <a:lvl8pPr marL="10972800" indent="-73152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4480" kern="1200" cap="none">
          <a:solidFill>
            <a:schemeClr val="bg2">
              <a:lumMod val="75000"/>
            </a:schemeClr>
          </a:solidFill>
          <a:effectLst/>
          <a:latin typeface="+mn-lt"/>
          <a:ea typeface="+mn-ea"/>
          <a:cs typeface="+mn-cs"/>
        </a:defRPr>
      </a:lvl8pPr>
      <a:lvl9pPr marL="12435840" indent="-731520" algn="l" defTabSz="1463040" rtl="0" eaLnBrk="1" latinLnBrk="0" hangingPunct="1">
        <a:spcBef>
          <a:spcPct val="20000"/>
        </a:spcBef>
        <a:spcAft>
          <a:spcPts val="1920"/>
        </a:spcAft>
        <a:buClr>
          <a:schemeClr val="tx1"/>
        </a:buClr>
        <a:buSzPct val="80000"/>
        <a:buFont typeface="Wingdings 3" panose="05040102010807070707" pitchFamily="18" charset="2"/>
        <a:buChar char=""/>
        <a:defRPr sz="4480" kern="1200" cap="none">
          <a:solidFill>
            <a:schemeClr val="bg2">
              <a:lumMod val="75000"/>
            </a:schemeClr>
          </a:solidFill>
          <a:effectLst/>
          <a:latin typeface="+mn-lt"/>
          <a:ea typeface="+mn-ea"/>
          <a:cs typeface="+mn-cs"/>
        </a:defRPr>
      </a:lvl9pPr>
    </p:bodyStyle>
    <p:otherStyle>
      <a:defPPr>
        <a:defRPr lang="en-US"/>
      </a:defPPr>
      <a:lvl1pPr marL="0" algn="l" defTabSz="1463040" rtl="0" eaLnBrk="1" latinLnBrk="0" hangingPunct="1">
        <a:defRPr sz="5760" kern="1200">
          <a:solidFill>
            <a:schemeClr val="tx1"/>
          </a:solidFill>
          <a:latin typeface="+mn-lt"/>
          <a:ea typeface="+mn-ea"/>
          <a:cs typeface="+mn-cs"/>
        </a:defRPr>
      </a:lvl1pPr>
      <a:lvl2pPr marL="1463040" algn="l" defTabSz="1463040" rtl="0" eaLnBrk="1" latinLnBrk="0" hangingPunct="1">
        <a:defRPr sz="5760" kern="1200">
          <a:solidFill>
            <a:schemeClr val="tx1"/>
          </a:solidFill>
          <a:latin typeface="+mn-lt"/>
          <a:ea typeface="+mn-ea"/>
          <a:cs typeface="+mn-cs"/>
        </a:defRPr>
      </a:lvl2pPr>
      <a:lvl3pPr marL="2926080" algn="l" defTabSz="1463040" rtl="0" eaLnBrk="1" latinLnBrk="0" hangingPunct="1">
        <a:defRPr sz="5760" kern="1200">
          <a:solidFill>
            <a:schemeClr val="tx1"/>
          </a:solidFill>
          <a:latin typeface="+mn-lt"/>
          <a:ea typeface="+mn-ea"/>
          <a:cs typeface="+mn-cs"/>
        </a:defRPr>
      </a:lvl3pPr>
      <a:lvl4pPr marL="4389120" algn="l" defTabSz="1463040" rtl="0" eaLnBrk="1" latinLnBrk="0" hangingPunct="1">
        <a:defRPr sz="5760" kern="1200">
          <a:solidFill>
            <a:schemeClr val="tx1"/>
          </a:solidFill>
          <a:latin typeface="+mn-lt"/>
          <a:ea typeface="+mn-ea"/>
          <a:cs typeface="+mn-cs"/>
        </a:defRPr>
      </a:lvl4pPr>
      <a:lvl5pPr marL="5852160" algn="l" defTabSz="1463040" rtl="0" eaLnBrk="1" latinLnBrk="0" hangingPunct="1">
        <a:defRPr sz="5760" kern="1200">
          <a:solidFill>
            <a:schemeClr val="tx1"/>
          </a:solidFill>
          <a:latin typeface="+mn-lt"/>
          <a:ea typeface="+mn-ea"/>
          <a:cs typeface="+mn-cs"/>
        </a:defRPr>
      </a:lvl5pPr>
      <a:lvl6pPr marL="7315200" algn="l" defTabSz="1463040" rtl="0" eaLnBrk="1" latinLnBrk="0" hangingPunct="1">
        <a:defRPr sz="5760" kern="1200">
          <a:solidFill>
            <a:schemeClr val="tx1"/>
          </a:solidFill>
          <a:latin typeface="+mn-lt"/>
          <a:ea typeface="+mn-ea"/>
          <a:cs typeface="+mn-cs"/>
        </a:defRPr>
      </a:lvl6pPr>
      <a:lvl7pPr marL="8778240" algn="l" defTabSz="1463040" rtl="0" eaLnBrk="1" latinLnBrk="0" hangingPunct="1">
        <a:defRPr sz="5760" kern="1200">
          <a:solidFill>
            <a:schemeClr val="tx1"/>
          </a:solidFill>
          <a:latin typeface="+mn-lt"/>
          <a:ea typeface="+mn-ea"/>
          <a:cs typeface="+mn-cs"/>
        </a:defRPr>
      </a:lvl7pPr>
      <a:lvl8pPr marL="10241280" algn="l" defTabSz="1463040" rtl="0" eaLnBrk="1" latinLnBrk="0" hangingPunct="1">
        <a:defRPr sz="5760" kern="1200">
          <a:solidFill>
            <a:schemeClr val="tx1"/>
          </a:solidFill>
          <a:latin typeface="+mn-lt"/>
          <a:ea typeface="+mn-ea"/>
          <a:cs typeface="+mn-cs"/>
        </a:defRPr>
      </a:lvl8pPr>
      <a:lvl9pPr marL="11704320" algn="l" defTabSz="1463040" rtl="0" eaLnBrk="1" latinLnBrk="0" hangingPunct="1">
        <a:defRPr sz="57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51" userDrawn="1">
          <p15:clr>
            <a:srgbClr val="F26B43"/>
          </p15:clr>
        </p15:guide>
        <p15:guide id="2" pos="3176" userDrawn="1">
          <p15:clr>
            <a:srgbClr val="F26B43"/>
          </p15:clr>
        </p15:guide>
        <p15:guide id="3" pos="3500" userDrawn="1">
          <p15:clr>
            <a:srgbClr val="F26B43"/>
          </p15:clr>
        </p15:guide>
        <p15:guide id="4" pos="4925" userDrawn="1">
          <p15:clr>
            <a:srgbClr val="F26B43"/>
          </p15:clr>
        </p15:guide>
        <p15:guide id="5" pos="5249" userDrawn="1">
          <p15:clr>
            <a:srgbClr val="F26B43"/>
          </p15:clr>
        </p15:guide>
        <p15:guide id="6" pos="6674" userDrawn="1">
          <p15:clr>
            <a:srgbClr val="F26B43"/>
          </p15:clr>
        </p15:guide>
        <p15:guide id="7" pos="6998" userDrawn="1">
          <p15:clr>
            <a:srgbClr val="F26B43"/>
          </p15:clr>
        </p15:guide>
        <p15:guide id="8" pos="8424" userDrawn="1">
          <p15:clr>
            <a:srgbClr val="F26B43"/>
          </p15:clr>
        </p15:guide>
        <p15:guide id="9" pos="8748" userDrawn="1">
          <p15:clr>
            <a:srgbClr val="F26B43"/>
          </p15:clr>
        </p15:guide>
        <p15:guide id="10" pos="10238" userDrawn="1">
          <p15:clr>
            <a:srgbClr val="F26B43"/>
          </p15:clr>
        </p15:guide>
        <p15:guide id="11" pos="10562" userDrawn="1">
          <p15:clr>
            <a:srgbClr val="F26B43"/>
          </p15:clr>
        </p15:guide>
        <p15:guide id="12" pos="11924" userDrawn="1">
          <p15:clr>
            <a:srgbClr val="F26B43"/>
          </p15:clr>
        </p15:guide>
        <p15:guide id="13" pos="12312" userDrawn="1">
          <p15:clr>
            <a:srgbClr val="F26B43"/>
          </p15:clr>
        </p15:guide>
        <p15:guide id="14" pos="13739" userDrawn="1">
          <p15:clr>
            <a:srgbClr val="F26B43"/>
          </p15:clr>
        </p15:guide>
        <p15:guide id="15" pos="14063" userDrawn="1">
          <p15:clr>
            <a:srgbClr val="F26B43"/>
          </p15:clr>
        </p15:guide>
        <p15:guide id="16" pos="15488" userDrawn="1">
          <p15:clr>
            <a:srgbClr val="F26B43"/>
          </p15:clr>
        </p15:guide>
        <p15:guide id="17" pos="15812" userDrawn="1">
          <p15:clr>
            <a:srgbClr val="F26B43"/>
          </p15:clr>
        </p15:guide>
        <p15:guide id="18" pos="17237" userDrawn="1">
          <p15:clr>
            <a:srgbClr val="F26B43"/>
          </p15:clr>
        </p15:guide>
        <p15:guide id="19" pos="17561" userDrawn="1">
          <p15:clr>
            <a:srgbClr val="F26B43"/>
          </p15:clr>
        </p15:guide>
        <p15:guide id="20" pos="18986" userDrawn="1">
          <p15:clr>
            <a:srgbClr val="F26B43"/>
          </p15:clr>
        </p15:guide>
        <p15:guide id="21" orient="horz" pos="922" userDrawn="1">
          <p15:clr>
            <a:srgbClr val="F26B43"/>
          </p15:clr>
        </p15:guide>
        <p15:guide id="22" orient="horz" pos="3610" userDrawn="1">
          <p15:clr>
            <a:srgbClr val="F26B43"/>
          </p15:clr>
        </p15:guide>
        <p15:guide id="23" orient="horz" pos="3994" userDrawn="1">
          <p15:clr>
            <a:srgbClr val="F26B43"/>
          </p15:clr>
        </p15:guide>
        <p15:guide id="24" orient="horz" pos="6682" userDrawn="1">
          <p15:clr>
            <a:srgbClr val="F26B43"/>
          </p15:clr>
        </p15:guide>
        <p15:guide id="25" orient="horz" pos="7142" userDrawn="1">
          <p15:clr>
            <a:srgbClr val="F26B43"/>
          </p15:clr>
        </p15:guide>
        <p15:guide id="26" orient="horz" pos="9754" userDrawn="1">
          <p15:clr>
            <a:srgbClr val="F26B43"/>
          </p15:clr>
        </p15:guide>
        <p15:guide id="27" orient="horz" pos="10214" userDrawn="1">
          <p15:clr>
            <a:srgbClr val="F26B43"/>
          </p15:clr>
        </p15:guide>
        <p15:guide id="28" orient="horz" pos="1290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94919B0-57F0-4D8B-93A7-908BD34C793E}"/>
              </a:ext>
            </a:extLst>
          </p:cNvPr>
          <p:cNvSpPr>
            <a:spLocks noGrp="1"/>
          </p:cNvSpPr>
          <p:nvPr>
            <p:ph type="sldNum" sz="quarter" idx="4"/>
          </p:nvPr>
        </p:nvSpPr>
        <p:spPr/>
        <p:txBody>
          <a:bodyPr/>
          <a:lstStyle/>
          <a:p>
            <a:fld id="{294A09A9-5501-47C1-A89A-A340965A2BE2}" type="slidenum">
              <a:rPr lang="en-US" smtClean="0"/>
              <a:pPr/>
              <a:t>1</a:t>
            </a:fld>
            <a:endParaRPr lang="en-US" dirty="0"/>
          </a:p>
        </p:txBody>
      </p:sp>
      <p:pic>
        <p:nvPicPr>
          <p:cNvPr id="10" name="Google Shape;84;p13" descr="bg.png">
            <a:extLst>
              <a:ext uri="{FF2B5EF4-FFF2-40B4-BE49-F238E27FC236}">
                <a16:creationId xmlns:a16="http://schemas.microsoft.com/office/drawing/2014/main" id="{8DA1D205-B850-4262-9FC7-7AE5B73DB508}"/>
              </a:ext>
            </a:extLst>
          </p:cNvPr>
          <p:cNvPicPr preferRelativeResize="0"/>
          <p:nvPr/>
        </p:nvPicPr>
        <p:blipFill rotWithShape="1">
          <a:blip r:embed="rId3">
            <a:alphaModFix/>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700"/>
                    </a14:imgEffect>
                  </a14:imgLayer>
                </a14:imgProps>
              </a:ext>
            </a:extLst>
          </a:blip>
          <a:srcRect l="7813" r="7813"/>
          <a:stretch/>
        </p:blipFill>
        <p:spPr>
          <a:xfrm>
            <a:off x="2669777" y="166270"/>
            <a:ext cx="28381571" cy="2426974"/>
          </a:xfrm>
          <a:prstGeom prst="rect">
            <a:avLst/>
          </a:prstGeom>
          <a:solidFill>
            <a:schemeClr val="accent3">
              <a:lumMod val="60000"/>
              <a:lumOff val="40000"/>
            </a:schemeClr>
          </a:solidFill>
          <a:ln>
            <a:noFill/>
          </a:ln>
          <a:effectLst>
            <a:softEdge rad="112500"/>
          </a:effectLst>
        </p:spPr>
      </p:pic>
      <p:sp>
        <p:nvSpPr>
          <p:cNvPr id="11" name="TextBox 10">
            <a:extLst>
              <a:ext uri="{FF2B5EF4-FFF2-40B4-BE49-F238E27FC236}">
                <a16:creationId xmlns:a16="http://schemas.microsoft.com/office/drawing/2014/main" id="{73A07DF5-2B9E-4A3E-9045-FC1259DF9DF8}"/>
              </a:ext>
            </a:extLst>
          </p:cNvPr>
          <p:cNvSpPr txBox="1"/>
          <p:nvPr/>
        </p:nvSpPr>
        <p:spPr>
          <a:xfrm>
            <a:off x="6787662" y="282940"/>
            <a:ext cx="21593907" cy="1982979"/>
          </a:xfrm>
          <a:prstGeom prst="rect">
            <a:avLst/>
          </a:prstGeom>
          <a:noFill/>
          <a:ln>
            <a:noFill/>
          </a:ln>
        </p:spPr>
        <p:txBody>
          <a:bodyPr wrap="square" rtlCol="0">
            <a:spAutoFit/>
          </a:bodyPr>
          <a:lstStyle/>
          <a:p>
            <a:pPr algn="ctr"/>
            <a:r>
              <a:rPr lang="en-US" sz="6000" b="1" dirty="0">
                <a:solidFill>
                  <a:schemeClr val="accent1">
                    <a:lumMod val="50000"/>
                  </a:schemeClr>
                </a:solidFill>
                <a:latin typeface="Times New Roman" panose="02020603050405020304" pitchFamily="18" charset="0"/>
                <a:cs typeface="Times New Roman" panose="02020603050405020304" pitchFamily="18" charset="0"/>
              </a:rPr>
              <a:t>Visual Analytics for Lung Cancer Risk Factors</a:t>
            </a:r>
            <a:br>
              <a:rPr lang="en-US" sz="3143" dirty="0">
                <a:solidFill>
                  <a:srgbClr val="002060"/>
                </a:solidFill>
                <a:latin typeface="Roboto" panose="02000000000000000000" pitchFamily="2" charset="0"/>
                <a:ea typeface="Roboto" panose="02000000000000000000" pitchFamily="2" charset="0"/>
                <a:cs typeface="Times New Roman" panose="02020603050405020304" pitchFamily="18" charset="0"/>
              </a:rPr>
            </a:br>
            <a:r>
              <a:rPr lang="en-US" sz="3143" dirty="0">
                <a:solidFill>
                  <a:srgbClr val="002060"/>
                </a:solidFill>
                <a:latin typeface="Roboto" panose="02000000000000000000" pitchFamily="2" charset="0"/>
                <a:ea typeface="Roboto" panose="02000000000000000000" pitchFamily="2" charset="0"/>
                <a:cs typeface="Times New Roman" panose="02020603050405020304" pitchFamily="18" charset="0"/>
              </a:rPr>
              <a:t>LALITHA PRIYA BIJJA, UDAY KUMAR DASARI, MAHARSHI DEVARASETTY </a:t>
            </a:r>
            <a:br>
              <a:rPr lang="en-US" sz="3143" dirty="0">
                <a:solidFill>
                  <a:srgbClr val="002060"/>
                </a:solidFill>
                <a:latin typeface="Roboto" panose="02000000000000000000" pitchFamily="2" charset="0"/>
                <a:ea typeface="Roboto" panose="02000000000000000000" pitchFamily="2" charset="0"/>
                <a:cs typeface="Times New Roman" panose="02020603050405020304" pitchFamily="18" charset="0"/>
              </a:rPr>
            </a:br>
            <a:r>
              <a:rPr lang="en-US" sz="3143" dirty="0">
                <a:solidFill>
                  <a:srgbClr val="002060"/>
                </a:solidFill>
                <a:latin typeface="Roboto" panose="02000000000000000000" pitchFamily="2" charset="0"/>
                <a:ea typeface="Roboto" panose="02000000000000000000" pitchFamily="2" charset="0"/>
                <a:cs typeface="Times New Roman" panose="02020603050405020304" pitchFamily="18" charset="0"/>
              </a:rPr>
              <a:t>Under Prof. DEBESH JHA</a:t>
            </a:r>
            <a:endParaRPr lang="en-US" sz="4713" dirty="0">
              <a:solidFill>
                <a:srgbClr val="002060"/>
              </a:solidFill>
            </a:endParaRPr>
          </a:p>
        </p:txBody>
      </p:sp>
      <p:sp>
        <p:nvSpPr>
          <p:cNvPr id="17" name="Google Shape;58;p13">
            <a:extLst>
              <a:ext uri="{FF2B5EF4-FFF2-40B4-BE49-F238E27FC236}">
                <a16:creationId xmlns:a16="http://schemas.microsoft.com/office/drawing/2014/main" id="{B51043F6-94B9-49E0-8AF7-9B0CD74B5DF7}"/>
              </a:ext>
            </a:extLst>
          </p:cNvPr>
          <p:cNvSpPr/>
          <p:nvPr/>
        </p:nvSpPr>
        <p:spPr>
          <a:xfrm>
            <a:off x="-383458" y="3087889"/>
            <a:ext cx="11595061" cy="19248053"/>
          </a:xfrm>
          <a:prstGeom prst="rect">
            <a:avLst/>
          </a:prstGeom>
          <a:solidFill>
            <a:srgbClr val="F2F1EE"/>
          </a:solidFill>
          <a:ln>
            <a:solidFill>
              <a:srgbClr val="F2F1EE"/>
            </a:solidFill>
          </a:ln>
        </p:spPr>
        <p:txBody>
          <a:bodyPr spcFirstLastPara="1" wrap="square" lIns="59843" tIns="59843" rIns="59843" bIns="59843" anchor="ctr" anchorCtr="0">
            <a:noAutofit/>
          </a:bodyPr>
          <a:lstStyle/>
          <a:p>
            <a:endParaRPr lang="en-US" sz="800" dirty="0"/>
          </a:p>
        </p:txBody>
      </p:sp>
      <p:sp>
        <p:nvSpPr>
          <p:cNvPr id="18" name="Google Shape;57;p13">
            <a:extLst>
              <a:ext uri="{FF2B5EF4-FFF2-40B4-BE49-F238E27FC236}">
                <a16:creationId xmlns:a16="http://schemas.microsoft.com/office/drawing/2014/main" id="{6DD8D811-47AA-40CC-8F47-413691BD3014}"/>
              </a:ext>
            </a:extLst>
          </p:cNvPr>
          <p:cNvSpPr/>
          <p:nvPr/>
        </p:nvSpPr>
        <p:spPr>
          <a:xfrm>
            <a:off x="11227580" y="3105874"/>
            <a:ext cx="10722176" cy="19230069"/>
          </a:xfrm>
          <a:prstGeom prst="rect">
            <a:avLst/>
          </a:prstGeom>
          <a:solidFill>
            <a:srgbClr val="FFFFFF"/>
          </a:solidFill>
          <a:ln>
            <a:noFill/>
          </a:ln>
        </p:spPr>
        <p:txBody>
          <a:bodyPr spcFirstLastPara="1" wrap="square" lIns="59843" tIns="59843" rIns="59843" bIns="59843" anchor="ctr" anchorCtr="0">
            <a:noAutofit/>
          </a:bodyPr>
          <a:lstStyle/>
          <a:p>
            <a:pPr>
              <a:buSzPts val="1100"/>
            </a:pPr>
            <a:endParaRPr lang="en-US" sz="659" dirty="0"/>
          </a:p>
        </p:txBody>
      </p:sp>
      <p:sp>
        <p:nvSpPr>
          <p:cNvPr id="19" name="Google Shape;59;p13">
            <a:extLst>
              <a:ext uri="{FF2B5EF4-FFF2-40B4-BE49-F238E27FC236}">
                <a16:creationId xmlns:a16="http://schemas.microsoft.com/office/drawing/2014/main" id="{FB6C5978-D5AF-4251-A292-8C95F64B37DB}"/>
              </a:ext>
            </a:extLst>
          </p:cNvPr>
          <p:cNvSpPr/>
          <p:nvPr/>
        </p:nvSpPr>
        <p:spPr>
          <a:xfrm>
            <a:off x="21925701" y="3105874"/>
            <a:ext cx="10992699" cy="19295049"/>
          </a:xfrm>
          <a:prstGeom prst="rect">
            <a:avLst/>
          </a:prstGeom>
          <a:solidFill>
            <a:srgbClr val="F2F1EE"/>
          </a:solidFill>
          <a:ln>
            <a:noFill/>
          </a:ln>
        </p:spPr>
        <p:txBody>
          <a:bodyPr spcFirstLastPara="1" wrap="square" lIns="59843" tIns="59843" rIns="59843" bIns="59843" anchor="ctr" anchorCtr="0">
            <a:noAutofit/>
          </a:bodyPr>
          <a:lstStyle/>
          <a:p>
            <a:endParaRPr sz="659" dirty="0">
              <a:highlight>
                <a:srgbClr val="FFFF00"/>
              </a:highlight>
            </a:endParaRPr>
          </a:p>
        </p:txBody>
      </p:sp>
      <p:sp>
        <p:nvSpPr>
          <p:cNvPr id="20" name="Google Shape;63;p13">
            <a:extLst>
              <a:ext uri="{FF2B5EF4-FFF2-40B4-BE49-F238E27FC236}">
                <a16:creationId xmlns:a16="http://schemas.microsoft.com/office/drawing/2014/main" id="{4A5C4C28-C267-44DE-BA20-E5BD3A5D9206}"/>
              </a:ext>
            </a:extLst>
          </p:cNvPr>
          <p:cNvSpPr txBox="1"/>
          <p:nvPr/>
        </p:nvSpPr>
        <p:spPr>
          <a:xfrm>
            <a:off x="-192264" y="3087889"/>
            <a:ext cx="10315656" cy="888448"/>
          </a:xfrm>
          <a:prstGeom prst="rect">
            <a:avLst/>
          </a:prstGeom>
          <a:noFill/>
          <a:ln>
            <a:noFill/>
          </a:ln>
        </p:spPr>
        <p:txBody>
          <a:bodyPr spcFirstLastPara="1" wrap="square" lIns="59843" tIns="59843" rIns="59843" bIns="59843" anchor="t" anchorCtr="0">
            <a:noAutofit/>
          </a:bodyPr>
          <a:lstStyle/>
          <a:p>
            <a:pPr algn="ctr">
              <a:lnSpc>
                <a:spcPct val="115000"/>
              </a:lnSpc>
              <a:buClr>
                <a:schemeClr val="dk1"/>
              </a:buClr>
              <a:buSzPts val="1100"/>
            </a:pPr>
            <a:r>
              <a:rPr lang="en" sz="4800" b="1" dirty="0">
                <a:solidFill>
                  <a:schemeClr val="accent1"/>
                </a:solidFill>
                <a:latin typeface="Trade Gothic Next" panose="020B0503040303020004" pitchFamily="34" charset="0"/>
                <a:ea typeface="Oswald"/>
                <a:cs typeface="Oswald"/>
                <a:sym typeface="Oswald"/>
              </a:rPr>
              <a:t>Introduction</a:t>
            </a:r>
            <a:endParaRPr sz="4800" b="1" dirty="0">
              <a:solidFill>
                <a:schemeClr val="accent1"/>
              </a:solidFill>
              <a:latin typeface="Trade Gothic Next" panose="020B0503040303020004" pitchFamily="34" charset="0"/>
              <a:ea typeface="Oswald"/>
              <a:cs typeface="Oswald"/>
              <a:sym typeface="Oswald"/>
            </a:endParaRPr>
          </a:p>
          <a:p>
            <a:endParaRPr sz="659" dirty="0">
              <a:latin typeface="Trade Gothic Next Heavy" panose="020B0903040303020004" pitchFamily="34" charset="0"/>
              <a:ea typeface="Oswald"/>
              <a:cs typeface="Oswald"/>
              <a:sym typeface="Oswald"/>
            </a:endParaRPr>
          </a:p>
        </p:txBody>
      </p:sp>
      <p:sp>
        <p:nvSpPr>
          <p:cNvPr id="21" name="Google Shape;68;p13">
            <a:extLst>
              <a:ext uri="{FF2B5EF4-FFF2-40B4-BE49-F238E27FC236}">
                <a16:creationId xmlns:a16="http://schemas.microsoft.com/office/drawing/2014/main" id="{823B0E0D-9C5B-4BB1-BAC2-6010F6E81A2A}"/>
              </a:ext>
            </a:extLst>
          </p:cNvPr>
          <p:cNvSpPr txBox="1"/>
          <p:nvPr/>
        </p:nvSpPr>
        <p:spPr>
          <a:xfrm>
            <a:off x="34258" y="3951233"/>
            <a:ext cx="10759628" cy="4975163"/>
          </a:xfrm>
          <a:prstGeom prst="rect">
            <a:avLst/>
          </a:prstGeom>
          <a:noFill/>
          <a:ln>
            <a:noFill/>
          </a:ln>
        </p:spPr>
        <p:txBody>
          <a:bodyPr spcFirstLastPara="1" wrap="square" lIns="59843" tIns="59843" rIns="59843" bIns="59843" anchor="t" anchorCtr="0">
            <a:noAutofit/>
          </a:bodyPr>
          <a:lstStyle/>
          <a:p>
            <a:pPr algn="just"/>
            <a:r>
              <a:rPr lang="en-US" sz="2800" dirty="0">
                <a:solidFill>
                  <a:schemeClr val="accent1">
                    <a:lumMod val="75000"/>
                  </a:schemeClr>
                </a:solidFill>
                <a:latin typeface="Times New Roman" panose="02020603050405020304" pitchFamily="18" charset="0"/>
                <a:cs typeface="Times New Roman" panose="02020603050405020304" pitchFamily="18" charset="0"/>
              </a:rPr>
              <a:t>Lung cancer is one of the leading causes of death worldwide, necessitating early detection and prevention efforts. This project focuses on analyzing a dataset of health and lifestyle factors to predict the likelihood of lung cancer. By leveraging machine learning models and statistical analysis, the project aims to identify significant predictors and provide interpretable insights for lung cancer detection.</a:t>
            </a:r>
            <a:br>
              <a:rPr lang="en-US" sz="2800" dirty="0">
                <a:solidFill>
                  <a:schemeClr val="accent1">
                    <a:lumMod val="75000"/>
                  </a:schemeClr>
                </a:solidFill>
                <a:latin typeface="Times New Roman" panose="02020603050405020304" pitchFamily="18" charset="0"/>
                <a:cs typeface="Times New Roman" panose="02020603050405020304" pitchFamily="18" charset="0"/>
              </a:rPr>
            </a:br>
            <a:br>
              <a:rPr lang="en-US" sz="2800" dirty="0">
                <a:solidFill>
                  <a:schemeClr val="accent1">
                    <a:lumMod val="75000"/>
                  </a:schemeClr>
                </a:solidFill>
                <a:latin typeface="Times New Roman" panose="02020603050405020304" pitchFamily="18" charset="0"/>
                <a:cs typeface="Times New Roman" panose="02020603050405020304" pitchFamily="18" charset="0"/>
              </a:rPr>
            </a:br>
            <a:r>
              <a:rPr lang="en-US" sz="2800" dirty="0">
                <a:solidFill>
                  <a:schemeClr val="accent1">
                    <a:lumMod val="75000"/>
                  </a:schemeClr>
                </a:solidFill>
                <a:latin typeface="Times New Roman" panose="02020603050405020304" pitchFamily="18" charset="0"/>
                <a:cs typeface="Times New Roman" panose="02020603050405020304" pitchFamily="18" charset="0"/>
              </a:rPr>
              <a:t>The key objectives of this project are:</a:t>
            </a:r>
          </a:p>
          <a:p>
            <a:pPr algn="just">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To explore and preprocess the dataset to ensure data quality.</a:t>
            </a:r>
          </a:p>
          <a:p>
            <a:pPr algn="just">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To utilize advanced machine learning models (Logistic Regression, SVM, and </a:t>
            </a:r>
            <a:r>
              <a:rPr lang="en-US" sz="2800" dirty="0" err="1">
                <a:solidFill>
                  <a:schemeClr val="accent1">
                    <a:lumMod val="75000"/>
                  </a:schemeClr>
                </a:solidFill>
                <a:latin typeface="Times New Roman" panose="02020603050405020304" pitchFamily="18" charset="0"/>
                <a:cs typeface="Times New Roman" panose="02020603050405020304" pitchFamily="18" charset="0"/>
              </a:rPr>
              <a:t>XGBoost</a:t>
            </a:r>
            <a:r>
              <a:rPr lang="en-US" sz="2800" dirty="0">
                <a:solidFill>
                  <a:schemeClr val="accent1">
                    <a:lumMod val="75000"/>
                  </a:schemeClr>
                </a:solidFill>
                <a:latin typeface="Times New Roman" panose="02020603050405020304" pitchFamily="18" charset="0"/>
                <a:cs typeface="Times New Roman" panose="02020603050405020304" pitchFamily="18" charset="0"/>
              </a:rPr>
              <a:t>) to predict lung cancer occurrences.</a:t>
            </a:r>
          </a:p>
          <a:p>
            <a:pPr algn="just">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To evaluate the performance of these models and identify key risk factors using SHAP analysis.</a:t>
            </a:r>
          </a:p>
          <a:p>
            <a:pPr algn="just">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To compare the significance of model performance using statistical tests.</a:t>
            </a:r>
          </a:p>
          <a:p>
            <a:pPr algn="just"/>
            <a:endParaRPr lang="en-US" sz="2800" dirty="0">
              <a:solidFill>
                <a:schemeClr val="accent1">
                  <a:lumMod val="75000"/>
                </a:schemeClr>
              </a:solidFill>
              <a:latin typeface="Times New Roman" panose="02020603050405020304" pitchFamily="18" charset="0"/>
              <a:ea typeface="Oswald"/>
              <a:cs typeface="Times New Roman" panose="02020603050405020304" pitchFamily="18" charset="0"/>
              <a:sym typeface="Oswald"/>
            </a:endParaRPr>
          </a:p>
        </p:txBody>
      </p:sp>
      <p:sp>
        <p:nvSpPr>
          <p:cNvPr id="24" name="Google Shape;74;p13">
            <a:extLst>
              <a:ext uri="{FF2B5EF4-FFF2-40B4-BE49-F238E27FC236}">
                <a16:creationId xmlns:a16="http://schemas.microsoft.com/office/drawing/2014/main" id="{F2AB7EF0-D44B-425F-8415-473D7E840ADD}"/>
              </a:ext>
            </a:extLst>
          </p:cNvPr>
          <p:cNvSpPr txBox="1"/>
          <p:nvPr/>
        </p:nvSpPr>
        <p:spPr>
          <a:xfrm>
            <a:off x="86069" y="9804616"/>
            <a:ext cx="9957138" cy="1129591"/>
          </a:xfrm>
          <a:prstGeom prst="rect">
            <a:avLst/>
          </a:prstGeom>
          <a:noFill/>
          <a:ln>
            <a:noFill/>
          </a:ln>
        </p:spPr>
        <p:txBody>
          <a:bodyPr spcFirstLastPara="1" wrap="square" lIns="59843" tIns="59843" rIns="59843" bIns="59843" anchor="t" anchorCtr="0">
            <a:noAutofit/>
          </a:bodyPr>
          <a:lstStyle/>
          <a:p>
            <a:pPr algn="ctr">
              <a:lnSpc>
                <a:spcPct val="115000"/>
              </a:lnSpc>
            </a:pPr>
            <a:r>
              <a:rPr lang="en-US" sz="4800" b="1" dirty="0">
                <a:solidFill>
                  <a:schemeClr val="accent1"/>
                </a:solidFill>
                <a:latin typeface="Trade Gothic Next" panose="020B0903040303020004" pitchFamily="34" charset="0"/>
                <a:ea typeface="Roboto" panose="02000000000000000000" pitchFamily="2" charset="0"/>
                <a:cs typeface="Droid Serif"/>
                <a:sym typeface="Droid Serif"/>
              </a:rPr>
              <a:t>Data </a:t>
            </a:r>
            <a:r>
              <a:rPr lang="en-US" sz="4800" b="1" dirty="0">
                <a:solidFill>
                  <a:schemeClr val="accent1"/>
                </a:solidFill>
                <a:latin typeface="Trade Gothic Next" panose="020B0903040303020004" pitchFamily="34" charset="0"/>
                <a:ea typeface="Roboto" panose="02000000000000000000" pitchFamily="2" charset="0"/>
                <a:cs typeface="Trade Gothic Next Rounded" panose="020F0502020204030204" pitchFamily="34" charset="0"/>
                <a:sym typeface="Droid Serif"/>
              </a:rPr>
              <a:t>Preprocessing</a:t>
            </a:r>
          </a:p>
        </p:txBody>
      </p:sp>
      <p:sp>
        <p:nvSpPr>
          <p:cNvPr id="36" name="Google Shape;71;p13">
            <a:extLst>
              <a:ext uri="{FF2B5EF4-FFF2-40B4-BE49-F238E27FC236}">
                <a16:creationId xmlns:a16="http://schemas.microsoft.com/office/drawing/2014/main" id="{C34E57F8-1FDB-4C9D-8C6E-983DC6B5946C}"/>
              </a:ext>
            </a:extLst>
          </p:cNvPr>
          <p:cNvSpPr txBox="1"/>
          <p:nvPr/>
        </p:nvSpPr>
        <p:spPr>
          <a:xfrm>
            <a:off x="11331186" y="9265219"/>
            <a:ext cx="10421938" cy="846309"/>
          </a:xfrm>
          <a:prstGeom prst="rect">
            <a:avLst/>
          </a:prstGeom>
          <a:noFill/>
          <a:ln>
            <a:noFill/>
          </a:ln>
        </p:spPr>
        <p:txBody>
          <a:bodyPr spcFirstLastPara="1" wrap="square" lIns="59842" tIns="59842" rIns="59842" bIns="59842" anchor="t" anchorCtr="0">
            <a:noAutofit/>
          </a:bodyPr>
          <a:lstStyle/>
          <a:p>
            <a:endParaRPr sz="658" dirty="0">
              <a:latin typeface="Oswald"/>
              <a:ea typeface="Oswald"/>
              <a:cs typeface="Oswald"/>
              <a:sym typeface="Oswald"/>
            </a:endParaRPr>
          </a:p>
        </p:txBody>
      </p:sp>
      <p:sp>
        <p:nvSpPr>
          <p:cNvPr id="37" name="Google Shape;72;p13">
            <a:extLst>
              <a:ext uri="{FF2B5EF4-FFF2-40B4-BE49-F238E27FC236}">
                <a16:creationId xmlns:a16="http://schemas.microsoft.com/office/drawing/2014/main" id="{33D1346C-67FE-4E1B-B9EA-1196CE86BC30}"/>
              </a:ext>
            </a:extLst>
          </p:cNvPr>
          <p:cNvSpPr txBox="1"/>
          <p:nvPr/>
        </p:nvSpPr>
        <p:spPr>
          <a:xfrm>
            <a:off x="11676253" y="9873838"/>
            <a:ext cx="9994073" cy="1610500"/>
          </a:xfrm>
          <a:prstGeom prst="rect">
            <a:avLst/>
          </a:prstGeom>
          <a:noFill/>
          <a:ln>
            <a:noFill/>
          </a:ln>
        </p:spPr>
        <p:txBody>
          <a:bodyPr spcFirstLastPara="1" wrap="square" lIns="59842" tIns="59842" rIns="59842" bIns="59842" anchor="t" anchorCtr="0">
            <a:noAutofit/>
          </a:bodyPr>
          <a:lstStyle/>
          <a:p>
            <a:pPr>
              <a:lnSpc>
                <a:spcPct val="115000"/>
              </a:lnSpc>
            </a:pPr>
            <a:endParaRPr sz="1570" dirty="0">
              <a:solidFill>
                <a:srgbClr val="434343"/>
              </a:solidFill>
              <a:latin typeface="Droid Serif"/>
              <a:ea typeface="Droid Serif"/>
              <a:cs typeface="Droid Serif"/>
              <a:sym typeface="Droid Serif"/>
            </a:endParaRPr>
          </a:p>
        </p:txBody>
      </p:sp>
      <p:sp>
        <p:nvSpPr>
          <p:cNvPr id="44" name="Google Shape;77;p13">
            <a:extLst>
              <a:ext uri="{FF2B5EF4-FFF2-40B4-BE49-F238E27FC236}">
                <a16:creationId xmlns:a16="http://schemas.microsoft.com/office/drawing/2014/main" id="{3A77013B-45F7-401D-B036-A32F2F6CC1BA}"/>
              </a:ext>
            </a:extLst>
          </p:cNvPr>
          <p:cNvSpPr txBox="1"/>
          <p:nvPr/>
        </p:nvSpPr>
        <p:spPr>
          <a:xfrm>
            <a:off x="22089682" y="16577187"/>
            <a:ext cx="10479826" cy="5202143"/>
          </a:xfrm>
          <a:prstGeom prst="rect">
            <a:avLst/>
          </a:prstGeom>
          <a:noFill/>
          <a:ln>
            <a:noFill/>
          </a:ln>
        </p:spPr>
        <p:txBody>
          <a:bodyPr spcFirstLastPara="1" wrap="square" lIns="59842" tIns="59842" rIns="59842" bIns="59842" anchor="t" anchorCtr="0">
            <a:noAutofit/>
          </a:bodyPr>
          <a:lstStyle/>
          <a:p>
            <a:pPr marL="342900" lvl="0" indent="-342900" algn="just">
              <a:lnSpc>
                <a:spcPct val="115000"/>
              </a:lnSpc>
              <a:spcAft>
                <a:spcPts val="800"/>
              </a:spcAft>
              <a:buFont typeface="Wingdings" panose="05000000000000000000" pitchFamily="2" charset="2"/>
              <a:buChar char=""/>
              <a:tabLst>
                <a:tab pos="457200" algn="l"/>
              </a:tabLst>
            </a:pPr>
            <a:r>
              <a:rPr lang="en-US"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The top three key factors contributing to lung cancer are identified as alcohol consumption, chronic diseases, and peer pressure.</a:t>
            </a:r>
            <a:endParaRPr lang="en-IN"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tabLst>
                <a:tab pos="457200" algn="l"/>
              </a:tabLst>
            </a:pPr>
            <a:r>
              <a:rPr lang="en-US"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Males are more affected by lung cancer than females. The analysis indicates that smoking is not the sole reason for lung cancer.</a:t>
            </a:r>
            <a:endParaRPr lang="en-IN"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tabLst>
                <a:tab pos="457200" algn="l"/>
              </a:tabLst>
            </a:pPr>
            <a:r>
              <a:rPr lang="en-US"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The peak age frequency for lung cancer occurrence: Males: 60–65 years. Females: 55–60 years.</a:t>
            </a:r>
            <a:endParaRPr lang="en-IN"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tabLst>
                <a:tab pos="457200" algn="l"/>
              </a:tabLst>
            </a:pPr>
            <a:r>
              <a:rPr lang="en-US"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Both machine learning models, SVM and </a:t>
            </a:r>
            <a:r>
              <a:rPr lang="en-US" sz="2400" kern="100" dirty="0" err="1">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XGBoost</a:t>
            </a:r>
            <a:r>
              <a:rPr lang="en-US"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 demonstrated equally strong performance in predicting lung cancer.</a:t>
            </a:r>
            <a:endParaRPr lang="en-IN"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tabLst>
                <a:tab pos="457200" algn="l"/>
              </a:tabLst>
            </a:pPr>
            <a:r>
              <a:rPr lang="en-US"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The results of the paired t-tests further validated the equivalence in performance between the two models</a:t>
            </a:r>
            <a:endParaRPr lang="en-IN" sz="2400" kern="100" dirty="0">
              <a:solidFill>
                <a:schemeClr val="accent1">
                  <a:lumMod val="7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buClr>
                <a:schemeClr val="dk1"/>
              </a:buClr>
              <a:buSzPts val="1100"/>
            </a:pPr>
            <a:endParaRPr sz="4800" b="1" dirty="0">
              <a:solidFill>
                <a:schemeClr val="bg2">
                  <a:lumMod val="75000"/>
                </a:schemeClr>
              </a:solidFill>
              <a:latin typeface="Trade Gothic Next Heavy" panose="020B0903040303020004" pitchFamily="34" charset="0"/>
              <a:ea typeface="Oswald"/>
              <a:cs typeface="Calibri" panose="020F0502020204030204" pitchFamily="34" charset="0"/>
              <a:sym typeface="Oswald"/>
            </a:endParaRPr>
          </a:p>
        </p:txBody>
      </p:sp>
      <p:sp>
        <p:nvSpPr>
          <p:cNvPr id="57" name="Google Shape;74;p13">
            <a:extLst>
              <a:ext uri="{FF2B5EF4-FFF2-40B4-BE49-F238E27FC236}">
                <a16:creationId xmlns:a16="http://schemas.microsoft.com/office/drawing/2014/main" id="{48C66242-4503-44D7-BDEB-611F9371EB47}"/>
              </a:ext>
            </a:extLst>
          </p:cNvPr>
          <p:cNvSpPr txBox="1"/>
          <p:nvPr/>
        </p:nvSpPr>
        <p:spPr>
          <a:xfrm rot="10800000" flipV="1">
            <a:off x="-2116109" y="15047887"/>
            <a:ext cx="10077075" cy="1538037"/>
          </a:xfrm>
          <a:prstGeom prst="rect">
            <a:avLst/>
          </a:prstGeom>
          <a:noFill/>
          <a:ln>
            <a:noFill/>
          </a:ln>
        </p:spPr>
        <p:txBody>
          <a:bodyPr spcFirstLastPara="1" wrap="square" lIns="59843" tIns="59843" rIns="59843" bIns="59843" anchor="t" anchorCtr="0">
            <a:noAutofit/>
          </a:bodyPr>
          <a:lstStyle/>
          <a:p>
            <a:pPr algn="ctr">
              <a:lnSpc>
                <a:spcPct val="115000"/>
              </a:lnSpc>
            </a:pPr>
            <a:r>
              <a:rPr lang="en-US" sz="4800" b="1" dirty="0">
                <a:solidFill>
                  <a:schemeClr val="accent1"/>
                </a:solidFill>
                <a:latin typeface="Trade Gothic Next" panose="020B0503040303020004" pitchFamily="34" charset="0"/>
                <a:ea typeface="Roboto" panose="02000000000000000000" pitchFamily="2" charset="0"/>
                <a:cs typeface="Droid Serif"/>
                <a:sym typeface="Droid Serif"/>
              </a:rPr>
              <a:t>Methodology</a:t>
            </a:r>
            <a:endParaRPr lang="en-US" sz="2000" b="1" dirty="0">
              <a:solidFill>
                <a:schemeClr val="accent1"/>
              </a:solidFill>
              <a:latin typeface="Trade Gothic Next" panose="020B0503040303020004" pitchFamily="34" charset="0"/>
              <a:ea typeface="Roboto" panose="02000000000000000000" pitchFamily="2" charset="0"/>
              <a:cs typeface="Droid Serif"/>
              <a:sym typeface="Droid Serif"/>
            </a:endParaRPr>
          </a:p>
        </p:txBody>
      </p:sp>
      <p:pic>
        <p:nvPicPr>
          <p:cNvPr id="1025" name="Picture 1" descr="page1image56778176">
            <a:extLst>
              <a:ext uri="{FF2B5EF4-FFF2-40B4-BE49-F238E27FC236}">
                <a16:creationId xmlns:a16="http://schemas.microsoft.com/office/drawing/2014/main" id="{C03C5475-8AAA-7D2F-D267-1B03A16EB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052" y="70932"/>
            <a:ext cx="6133948" cy="29994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EBE3B1-2D66-E589-C062-5C128E00F821}"/>
              </a:ext>
            </a:extLst>
          </p:cNvPr>
          <p:cNvSpPr txBox="1"/>
          <p:nvPr/>
        </p:nvSpPr>
        <p:spPr>
          <a:xfrm>
            <a:off x="11211602" y="3330592"/>
            <a:ext cx="10421938" cy="830997"/>
          </a:xfrm>
          <a:prstGeom prst="rect">
            <a:avLst/>
          </a:prstGeom>
          <a:noFill/>
        </p:spPr>
        <p:txBody>
          <a:bodyPr wrap="square" rtlCol="0">
            <a:spAutoFit/>
          </a:bodyPr>
          <a:lstStyle/>
          <a:p>
            <a:pPr algn="ctr"/>
            <a:r>
              <a:rPr lang="en-US" sz="4800" b="1" dirty="0">
                <a:solidFill>
                  <a:schemeClr val="accent1"/>
                </a:solidFill>
                <a:latin typeface="Trade Gothic Next" panose="020B0503040303020004" pitchFamily="34" charset="0"/>
              </a:rPr>
              <a:t>RESULTS</a:t>
            </a:r>
          </a:p>
        </p:txBody>
      </p:sp>
      <p:sp>
        <p:nvSpPr>
          <p:cNvPr id="28" name="TextBox 27">
            <a:extLst>
              <a:ext uri="{FF2B5EF4-FFF2-40B4-BE49-F238E27FC236}">
                <a16:creationId xmlns:a16="http://schemas.microsoft.com/office/drawing/2014/main" id="{C5C53F3C-3BF5-6851-1744-C4C3A8ACAF07}"/>
              </a:ext>
            </a:extLst>
          </p:cNvPr>
          <p:cNvSpPr txBox="1"/>
          <p:nvPr/>
        </p:nvSpPr>
        <p:spPr>
          <a:xfrm>
            <a:off x="22176278" y="15573462"/>
            <a:ext cx="10515600" cy="1371600"/>
          </a:xfrm>
          <a:prstGeom prst="rect">
            <a:avLst/>
          </a:prstGeom>
          <a:noFill/>
        </p:spPr>
        <p:txBody>
          <a:bodyPr wrap="square" rtlCol="0">
            <a:spAutoFit/>
          </a:bodyPr>
          <a:lstStyle/>
          <a:p>
            <a:pPr algn="ctr"/>
            <a:r>
              <a:rPr lang="en-US" sz="4800" b="1" dirty="0">
                <a:solidFill>
                  <a:schemeClr val="accent1"/>
                </a:solidFill>
                <a:latin typeface="Trade Gothic Next" panose="020B0503040303020004" pitchFamily="34" charset="0"/>
              </a:rPr>
              <a:t>Conclusion</a:t>
            </a:r>
            <a:endParaRPr lang="en-US" b="1" dirty="0">
              <a:solidFill>
                <a:schemeClr val="accent1"/>
              </a:solidFill>
              <a:latin typeface="Trade Gothic Next" panose="020B0503040303020004" pitchFamily="34" charset="0"/>
            </a:endParaRPr>
          </a:p>
        </p:txBody>
      </p:sp>
      <p:pic>
        <p:nvPicPr>
          <p:cNvPr id="9" name="Picture 8">
            <a:extLst>
              <a:ext uri="{FF2B5EF4-FFF2-40B4-BE49-F238E27FC236}">
                <a16:creationId xmlns:a16="http://schemas.microsoft.com/office/drawing/2014/main" id="{1E57B6CD-3CAA-4249-02A9-D8C979C21D52}"/>
              </a:ext>
            </a:extLst>
          </p:cNvPr>
          <p:cNvPicPr>
            <a:picLocks noChangeAspect="1"/>
          </p:cNvPicPr>
          <p:nvPr/>
        </p:nvPicPr>
        <p:blipFill>
          <a:blip r:embed="rId6"/>
          <a:stretch>
            <a:fillRect/>
          </a:stretch>
        </p:blipFill>
        <p:spPr>
          <a:xfrm>
            <a:off x="1085850" y="15992342"/>
            <a:ext cx="8769455" cy="5882326"/>
          </a:xfrm>
          <a:prstGeom prst="rect">
            <a:avLst/>
          </a:prstGeom>
        </p:spPr>
      </p:pic>
      <p:sp>
        <p:nvSpPr>
          <p:cNvPr id="15" name="Rectangle 2">
            <a:extLst>
              <a:ext uri="{FF2B5EF4-FFF2-40B4-BE49-F238E27FC236}">
                <a16:creationId xmlns:a16="http://schemas.microsoft.com/office/drawing/2014/main" id="{FE90F10E-9904-63C2-550B-726D4CEE5CAB}"/>
              </a:ext>
            </a:extLst>
          </p:cNvPr>
          <p:cNvSpPr>
            <a:spLocks noChangeArrowheads="1"/>
          </p:cNvSpPr>
          <p:nvPr/>
        </p:nvSpPr>
        <p:spPr bwMode="auto">
          <a:xfrm>
            <a:off x="168867" y="10471448"/>
            <a:ext cx="1052242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Data Preprocessing</a:t>
            </a: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Handling missing values and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Encoding categorical variables (e.g., gender, smoking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Using SMOTE for class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Feature Engineering</a:t>
            </a: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Selection of relevant features based on domain knowledge (e.g., smoking, age, gender)</a:t>
            </a:r>
            <a:endParaRPr lang="en-IN" sz="2200" dirty="0">
              <a:solidFill>
                <a:schemeClr val="accent1">
                  <a:lumMod val="75000"/>
                </a:schemeClr>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200" dirty="0">
                <a:solidFill>
                  <a:schemeClr val="accent1">
                    <a:lumMod val="75000"/>
                  </a:schemeClr>
                </a:solidFill>
                <a:latin typeface="Times New Roman" panose="02020603050405020304" pitchFamily="18" charset="0"/>
                <a:cs typeface="Times New Roman" panose="02020603050405020304" pitchFamily="18" charset="0"/>
              </a:rPr>
              <a:t>Encoding categorical features for </a:t>
            </a:r>
            <a:r>
              <a:rPr lang="en-IN" sz="2200" dirty="0" err="1">
                <a:solidFill>
                  <a:schemeClr val="accent1">
                    <a:lumMod val="75000"/>
                  </a:schemeClr>
                </a:solidFill>
                <a:latin typeface="Times New Roman" panose="02020603050405020304" pitchFamily="18" charset="0"/>
                <a:cs typeface="Times New Roman" panose="02020603050405020304" pitchFamily="18" charset="0"/>
              </a:rPr>
              <a:t>modeling</a:t>
            </a:r>
            <a:r>
              <a:rPr lang="en-IN" sz="2200" dirty="0">
                <a:solidFill>
                  <a:schemeClr val="accent1">
                    <a:lumMod val="75000"/>
                  </a:schemeClr>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200" b="1" dirty="0" err="1">
                <a:solidFill>
                  <a:schemeClr val="accent1">
                    <a:lumMod val="75000"/>
                  </a:schemeClr>
                </a:solidFill>
                <a:latin typeface="Times New Roman" panose="02020603050405020304" pitchFamily="18" charset="0"/>
                <a:cs typeface="Times New Roman" panose="02020603050405020304" pitchFamily="18" charset="0"/>
              </a:rPr>
              <a:t>Modeling</a:t>
            </a:r>
            <a:r>
              <a:rPr lang="en-IN" sz="2200" dirty="0">
                <a:solidFill>
                  <a:schemeClr val="accent1">
                    <a:lumMod val="75000"/>
                  </a:schemeClr>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2200" b="1" dirty="0">
                <a:solidFill>
                  <a:schemeClr val="accent1">
                    <a:lumMod val="75000"/>
                  </a:schemeClr>
                </a:solidFill>
                <a:latin typeface="Times New Roman" panose="02020603050405020304" pitchFamily="18" charset="0"/>
                <a:cs typeface="Times New Roman" panose="02020603050405020304" pitchFamily="18" charset="0"/>
              </a:rPr>
              <a:t>Logistic Regression</a:t>
            </a:r>
            <a:r>
              <a:rPr lang="en-IN" sz="2200" dirty="0">
                <a:solidFill>
                  <a:schemeClr val="accent1">
                    <a:lumMod val="75000"/>
                  </a:schemeClr>
                </a:solidFill>
                <a:latin typeface="Times New Roman" panose="02020603050405020304" pitchFamily="18" charset="0"/>
                <a:cs typeface="Times New Roman" panose="02020603050405020304" pitchFamily="18" charset="0"/>
              </a:rPr>
              <a:t>: A simple linear model used for binary classification.</a:t>
            </a:r>
          </a:p>
          <a:p>
            <a:pPr marL="742950" lvl="1" indent="-285750">
              <a:buFont typeface="Arial" panose="020B0604020202020204" pitchFamily="34" charset="0"/>
              <a:buChar char="•"/>
            </a:pPr>
            <a:r>
              <a:rPr lang="en-IN" sz="2200" b="1" dirty="0">
                <a:solidFill>
                  <a:schemeClr val="accent1">
                    <a:lumMod val="75000"/>
                  </a:schemeClr>
                </a:solidFill>
                <a:latin typeface="Times New Roman" panose="02020603050405020304" pitchFamily="18" charset="0"/>
                <a:cs typeface="Times New Roman" panose="02020603050405020304" pitchFamily="18" charset="0"/>
              </a:rPr>
              <a:t>Support Vector Machine (SVM)</a:t>
            </a:r>
            <a:r>
              <a:rPr lang="en-IN" sz="2200" dirty="0">
                <a:solidFill>
                  <a:schemeClr val="accent1">
                    <a:lumMod val="75000"/>
                  </a:schemeClr>
                </a:solidFill>
                <a:latin typeface="Times New Roman" panose="02020603050405020304" pitchFamily="18" charset="0"/>
                <a:cs typeface="Times New Roman" panose="02020603050405020304" pitchFamily="18" charset="0"/>
              </a:rPr>
              <a:t>: A powerful classifier for complex decision boundaries.</a:t>
            </a:r>
          </a:p>
          <a:p>
            <a:pPr marL="742950" lvl="1" indent="-285750">
              <a:buFont typeface="Arial" panose="020B0604020202020204" pitchFamily="34" charset="0"/>
              <a:buChar char="•"/>
            </a:pPr>
            <a:r>
              <a:rPr lang="en-IN" sz="2200" b="1" dirty="0" err="1">
                <a:solidFill>
                  <a:schemeClr val="accent1">
                    <a:lumMod val="75000"/>
                  </a:schemeClr>
                </a:solidFill>
                <a:latin typeface="Times New Roman" panose="02020603050405020304" pitchFamily="18" charset="0"/>
                <a:cs typeface="Times New Roman" panose="02020603050405020304" pitchFamily="18" charset="0"/>
              </a:rPr>
              <a:t>XGBoost</a:t>
            </a:r>
            <a:r>
              <a:rPr lang="en-IN" sz="2200" dirty="0">
                <a:solidFill>
                  <a:schemeClr val="accent1">
                    <a:lumMod val="75000"/>
                  </a:schemeClr>
                </a:solidFill>
                <a:latin typeface="Times New Roman" panose="02020603050405020304" pitchFamily="18" charset="0"/>
                <a:cs typeface="Times New Roman" panose="02020603050405020304" pitchFamily="18" charset="0"/>
              </a:rPr>
              <a:t>: An ensemble method leveraging decision trees to provide high accuracy.</a:t>
            </a:r>
          </a:p>
          <a:p>
            <a:pPr>
              <a:buFont typeface="Arial" panose="020B0604020202020204" pitchFamily="34" charset="0"/>
              <a:buChar char="•"/>
            </a:pPr>
            <a:r>
              <a:rPr lang="en-IN" sz="2200" b="1" dirty="0">
                <a:solidFill>
                  <a:schemeClr val="accent1">
                    <a:lumMod val="75000"/>
                  </a:schemeClr>
                </a:solidFill>
                <a:latin typeface="Times New Roman" panose="02020603050405020304" pitchFamily="18" charset="0"/>
                <a:cs typeface="Times New Roman" panose="02020603050405020304" pitchFamily="18" charset="0"/>
              </a:rPr>
              <a:t>Hyperparameter Tuning</a:t>
            </a:r>
            <a:r>
              <a:rPr lang="en-IN" sz="2200" dirty="0">
                <a:solidFill>
                  <a:schemeClr val="accent1">
                    <a:lumMod val="75000"/>
                  </a:schemeClr>
                </a:solidFill>
                <a:latin typeface="Times New Roman" panose="02020603050405020304" pitchFamily="18" charset="0"/>
                <a:cs typeface="Times New Roman" panose="02020603050405020304" pitchFamily="18" charset="0"/>
              </a:rPr>
              <a:t>: Grid Search to find the optimal hyperparameters for each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t>
            </a:r>
          </a:p>
        </p:txBody>
      </p:sp>
      <p:pic>
        <p:nvPicPr>
          <p:cNvPr id="25" name="Picture 24">
            <a:extLst>
              <a:ext uri="{FF2B5EF4-FFF2-40B4-BE49-F238E27FC236}">
                <a16:creationId xmlns:a16="http://schemas.microsoft.com/office/drawing/2014/main" id="{5183CB19-48BC-8CA8-EE53-7C87722F5FF8}"/>
              </a:ext>
            </a:extLst>
          </p:cNvPr>
          <p:cNvPicPr>
            <a:picLocks noChangeAspect="1"/>
          </p:cNvPicPr>
          <p:nvPr/>
        </p:nvPicPr>
        <p:blipFill rotWithShape="1">
          <a:blip r:embed="rId7"/>
          <a:srcRect t="1" b="1919"/>
          <a:stretch/>
        </p:blipFill>
        <p:spPr bwMode="auto">
          <a:xfrm>
            <a:off x="11646841" y="4599232"/>
            <a:ext cx="5579408" cy="5950527"/>
          </a:xfrm>
          <a:prstGeom prst="rect">
            <a:avLst/>
          </a:prstGeom>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CB468E21-E569-017D-26F3-F2C04B029B43}"/>
              </a:ext>
            </a:extLst>
          </p:cNvPr>
          <p:cNvPicPr>
            <a:picLocks noChangeAspect="1"/>
          </p:cNvPicPr>
          <p:nvPr/>
        </p:nvPicPr>
        <p:blipFill>
          <a:blip r:embed="rId8"/>
          <a:stretch>
            <a:fillRect/>
          </a:stretch>
        </p:blipFill>
        <p:spPr>
          <a:xfrm>
            <a:off x="17432972" y="4674219"/>
            <a:ext cx="4253331" cy="5875540"/>
          </a:xfrm>
          <a:prstGeom prst="rect">
            <a:avLst/>
          </a:prstGeom>
        </p:spPr>
      </p:pic>
      <p:pic>
        <p:nvPicPr>
          <p:cNvPr id="29" name="Picture 28">
            <a:extLst>
              <a:ext uri="{FF2B5EF4-FFF2-40B4-BE49-F238E27FC236}">
                <a16:creationId xmlns:a16="http://schemas.microsoft.com/office/drawing/2014/main" id="{8303078A-F490-1D5A-93E1-80C92C1B1A80}"/>
              </a:ext>
            </a:extLst>
          </p:cNvPr>
          <p:cNvPicPr>
            <a:picLocks noChangeAspect="1"/>
          </p:cNvPicPr>
          <p:nvPr/>
        </p:nvPicPr>
        <p:blipFill>
          <a:blip r:embed="rId9"/>
          <a:stretch>
            <a:fillRect/>
          </a:stretch>
        </p:blipFill>
        <p:spPr>
          <a:xfrm>
            <a:off x="11763928" y="11315847"/>
            <a:ext cx="4974269" cy="5950527"/>
          </a:xfrm>
          <a:prstGeom prst="rect">
            <a:avLst/>
          </a:prstGeom>
        </p:spPr>
      </p:pic>
      <p:pic>
        <p:nvPicPr>
          <p:cNvPr id="30" name="Picture 29">
            <a:extLst>
              <a:ext uri="{FF2B5EF4-FFF2-40B4-BE49-F238E27FC236}">
                <a16:creationId xmlns:a16="http://schemas.microsoft.com/office/drawing/2014/main" id="{348BB94B-0338-3EC3-1494-DE9B9E11562D}"/>
              </a:ext>
            </a:extLst>
          </p:cNvPr>
          <p:cNvPicPr>
            <a:picLocks noChangeAspect="1"/>
          </p:cNvPicPr>
          <p:nvPr/>
        </p:nvPicPr>
        <p:blipFill>
          <a:blip r:embed="rId10"/>
          <a:stretch>
            <a:fillRect/>
          </a:stretch>
        </p:blipFill>
        <p:spPr>
          <a:xfrm>
            <a:off x="22688550" y="3596969"/>
            <a:ext cx="9001125" cy="6091404"/>
          </a:xfrm>
          <a:prstGeom prst="rect">
            <a:avLst/>
          </a:prstGeom>
        </p:spPr>
      </p:pic>
      <p:pic>
        <p:nvPicPr>
          <p:cNvPr id="31" name="Picture 30">
            <a:extLst>
              <a:ext uri="{FF2B5EF4-FFF2-40B4-BE49-F238E27FC236}">
                <a16:creationId xmlns:a16="http://schemas.microsoft.com/office/drawing/2014/main" id="{5B8055D6-5C44-15AC-702C-40D81D7E2FAF}"/>
              </a:ext>
            </a:extLst>
          </p:cNvPr>
          <p:cNvPicPr>
            <a:picLocks noChangeAspect="1"/>
          </p:cNvPicPr>
          <p:nvPr/>
        </p:nvPicPr>
        <p:blipFill>
          <a:blip r:embed="rId11"/>
          <a:stretch>
            <a:fillRect/>
          </a:stretch>
        </p:blipFill>
        <p:spPr>
          <a:xfrm>
            <a:off x="17345740" y="10720147"/>
            <a:ext cx="3972418" cy="6975359"/>
          </a:xfrm>
          <a:prstGeom prst="rect">
            <a:avLst/>
          </a:prstGeom>
        </p:spPr>
      </p:pic>
      <p:pic>
        <p:nvPicPr>
          <p:cNvPr id="32" name="Picture 31">
            <a:extLst>
              <a:ext uri="{FF2B5EF4-FFF2-40B4-BE49-F238E27FC236}">
                <a16:creationId xmlns:a16="http://schemas.microsoft.com/office/drawing/2014/main" id="{394F116F-6C21-E002-17C6-058308D04585}"/>
              </a:ext>
            </a:extLst>
          </p:cNvPr>
          <p:cNvPicPr>
            <a:picLocks noChangeAspect="1"/>
          </p:cNvPicPr>
          <p:nvPr/>
        </p:nvPicPr>
        <p:blipFill>
          <a:blip r:embed="rId12"/>
          <a:stretch>
            <a:fillRect/>
          </a:stretch>
        </p:blipFill>
        <p:spPr>
          <a:xfrm>
            <a:off x="23014512" y="10179468"/>
            <a:ext cx="8875566" cy="4954599"/>
          </a:xfrm>
          <a:prstGeom prst="rect">
            <a:avLst/>
          </a:prstGeom>
        </p:spPr>
      </p:pic>
      <p:pic>
        <p:nvPicPr>
          <p:cNvPr id="33" name="Picture 32">
            <a:extLst>
              <a:ext uri="{FF2B5EF4-FFF2-40B4-BE49-F238E27FC236}">
                <a16:creationId xmlns:a16="http://schemas.microsoft.com/office/drawing/2014/main" id="{55E83C3C-0319-9294-B402-E58A648738EC}"/>
              </a:ext>
            </a:extLst>
          </p:cNvPr>
          <p:cNvPicPr>
            <a:picLocks noChangeAspect="1"/>
          </p:cNvPicPr>
          <p:nvPr/>
        </p:nvPicPr>
        <p:blipFill>
          <a:blip r:embed="rId13"/>
          <a:stretch>
            <a:fillRect/>
          </a:stretch>
        </p:blipFill>
        <p:spPr>
          <a:xfrm>
            <a:off x="12058650" y="17773542"/>
            <a:ext cx="9128257" cy="4484365"/>
          </a:xfrm>
          <a:prstGeom prst="rect">
            <a:avLst/>
          </a:prstGeom>
        </p:spPr>
      </p:pic>
    </p:spTree>
    <p:extLst>
      <p:ext uri="{BB962C8B-B14F-4D97-AF65-F5344CB8AC3E}">
        <p14:creationId xmlns:p14="http://schemas.microsoft.com/office/powerpoint/2010/main" val="21037466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976319-4513-485C-AD3A-E56C39927A38}">
  <ds:schemaRefs>
    <ds:schemaRef ds:uri="http://www.w3.org/XML/1998/namespace"/>
    <ds:schemaRef ds:uri="http://schemas.microsoft.com/office/2006/documentManagement/types"/>
    <ds:schemaRef ds:uri="71af3243-3dd4-4a8d-8c0d-dd76da1f02a5"/>
    <ds:schemaRef ds:uri="http://schemas.microsoft.com/office/2006/metadata/properties"/>
    <ds:schemaRef ds:uri="http://schemas.openxmlformats.org/package/2006/metadata/core-properties"/>
    <ds:schemaRef ds:uri="16c05727-aa75-4e4a-9b5f-8a80a1165891"/>
    <ds:schemaRef ds:uri="http://purl.org/dc/term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1576</TotalTime>
  <Words>378</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Arial</vt:lpstr>
      <vt:lpstr>Biome Light</vt:lpstr>
      <vt:lpstr>Calibri</vt:lpstr>
      <vt:lpstr>Century Gothic</vt:lpstr>
      <vt:lpstr>Droid Serif</vt:lpstr>
      <vt:lpstr>Oswald</vt:lpstr>
      <vt:lpstr>Roboto</vt:lpstr>
      <vt:lpstr>Times New Roman</vt:lpstr>
      <vt:lpstr>Trade Gothic Next</vt:lpstr>
      <vt:lpstr>Trade Gothic Next Heavy</vt:lpstr>
      <vt:lpstr>Wingdings</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Yashasvi Singh</dc:creator>
  <cp:lastModifiedBy>LalithaPriya</cp:lastModifiedBy>
  <cp:revision>50</cp:revision>
  <dcterms:created xsi:type="dcterms:W3CDTF">2022-04-25T18:37:22Z</dcterms:created>
  <dcterms:modified xsi:type="dcterms:W3CDTF">2024-12-10T05:48:13Z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