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2C05B1-6126-E478-918A-A9D2B9B7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 fontScale="90000"/>
          </a:bodyPr>
          <a:lstStyle/>
          <a:p>
            <a:r>
              <a:rPr lang="nl-NL" sz="6000" dirty="0" err="1"/>
              <a:t>Tijdse</a:t>
            </a:r>
            <a:r>
              <a:rPr lang="nl-NL" sz="6000" dirty="0"/>
              <a:t>-Progressie</a:t>
            </a:r>
            <a:br>
              <a:rPr lang="nl-NL" sz="6000" dirty="0"/>
            </a:br>
            <a:r>
              <a:rPr lang="nl-NL" sz="6000" dirty="0"/>
              <a:t>BO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79019D8-CC4D-1D24-A802-C83F5D4EC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nl-NL" dirty="0"/>
              <a:t>Team:14</a:t>
            </a:r>
          </a:p>
        </p:txBody>
      </p:sp>
      <p:pic>
        <p:nvPicPr>
          <p:cNvPr id="4" name="Picture 3" descr="3D-cirkelontwerp in neon">
            <a:extLst>
              <a:ext uri="{FF2B5EF4-FFF2-40B4-BE49-F238E27FC236}">
                <a16:creationId xmlns:a16="http://schemas.microsoft.com/office/drawing/2014/main" id="{E1C1A436-C294-8C03-24DA-E3328C74B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3" r="12463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57F41-52C2-2221-A037-3F9AC64E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tot nu toe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59284C-84B6-A4F1-3819-DD513EED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RV</a:t>
            </a:r>
          </a:p>
          <a:p>
            <a:r>
              <a:rPr lang="nl-NL" dirty="0"/>
              <a:t>ED</a:t>
            </a:r>
          </a:p>
          <a:p>
            <a:r>
              <a:rPr lang="nl-NL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2822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Cross 4104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A42A1-E424-E973-46FF-EB0BEAF3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5229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Ruimtelijke</a:t>
            </a:r>
            <a:r>
              <a:rPr lang="en-US" sz="4200" spc="-150" dirty="0"/>
              <a:t> </a:t>
            </a:r>
            <a:r>
              <a:rPr lang="en-US" sz="42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vormgeving</a:t>
            </a:r>
            <a:r>
              <a:rPr lang="en-US" sz="4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heeft</a:t>
            </a:r>
            <a:r>
              <a:rPr lang="en-US" sz="4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nu 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F29925E6-3BEC-2369-EE2B-7EB16E8F9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1" r="1" b="6071"/>
          <a:stretch/>
        </p:blipFill>
        <p:spPr bwMode="auto">
          <a:xfrm>
            <a:off x="5224242" y="10"/>
            <a:ext cx="696775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Cross 41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6" name="Rectangle 210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A28B42-A351-5BEE-5F74-AEB0B56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design heeft nu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C895EB8-ED69-7885-6F65-33639657A7FF}"/>
              </a:ext>
            </a:extLst>
          </p:cNvPr>
          <p:cNvSpPr txBox="1"/>
          <p:nvPr/>
        </p:nvSpPr>
        <p:spPr>
          <a:xfrm>
            <a:off x="565150" y="2691638"/>
            <a:ext cx="4114799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en-US"/>
              <a:t>De website design voor zo ver gemaakt</a:t>
            </a:r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endParaRPr lang="en-US"/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en-US"/>
              <a:t>Moet nog af</a:t>
            </a:r>
          </a:p>
        </p:txBody>
      </p:sp>
      <p:pic>
        <p:nvPicPr>
          <p:cNvPr id="2050" name="Picture 2" descr="The Upside Down Museum | Experience">
            <a:extLst>
              <a:ext uri="{FF2B5EF4-FFF2-40B4-BE49-F238E27FC236}">
                <a16:creationId xmlns:a16="http://schemas.microsoft.com/office/drawing/2014/main" id="{A5FCB617-A5C3-3D6B-BA0D-3BE524184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9" r="23796"/>
          <a:stretch/>
        </p:blipFill>
        <p:spPr bwMode="auto">
          <a:xfrm>
            <a:off x="5224243" y="10"/>
            <a:ext cx="34838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4BA52F-7EEE-300A-3559-57CD79F08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337"/>
          <a:stretch/>
        </p:blipFill>
        <p:spPr bwMode="auto">
          <a:xfrm>
            <a:off x="8708121" y="10"/>
            <a:ext cx="3483879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8" name="Cross 2107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Rectangle 210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FE1430-1D38-F47E-372A-E2B017B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nl-NL" dirty="0"/>
              <a:t>Software-</a:t>
            </a:r>
            <a:r>
              <a:rPr lang="nl-NL" dirty="0" err="1"/>
              <a:t>developers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34CFD-D695-CB72-9BFE-11B4916F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nl-NL" dirty="0" err="1"/>
              <a:t>Gexpirimenteerd</a:t>
            </a:r>
            <a:r>
              <a:rPr lang="nl-NL" dirty="0"/>
              <a:t> met lampjes</a:t>
            </a:r>
          </a:p>
          <a:p>
            <a:r>
              <a:rPr lang="nl-NL" dirty="0" err="1"/>
              <a:t>Arduino</a:t>
            </a:r>
            <a:endParaRPr lang="nl-NL" dirty="0"/>
          </a:p>
          <a:p>
            <a:r>
              <a:rPr lang="nl-NL" dirty="0"/>
              <a:t>Verschillende Soorten lichten</a:t>
            </a:r>
          </a:p>
          <a:p>
            <a:r>
              <a:rPr lang="nl-NL" dirty="0"/>
              <a:t>Knopjes</a:t>
            </a:r>
          </a:p>
        </p:txBody>
      </p:sp>
      <p:pic>
        <p:nvPicPr>
          <p:cNvPr id="3078" name="Picture 6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61300198-FE93-ECB8-F09F-F1F924F88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25"/>
          <a:stretch/>
        </p:blipFill>
        <p:spPr bwMode="auto">
          <a:xfrm>
            <a:off x="5224243" y="10"/>
            <a:ext cx="2322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BECEA7D4-B010-19DD-DDD2-A3C85EA30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r="2192"/>
          <a:stretch/>
        </p:blipFill>
        <p:spPr bwMode="auto">
          <a:xfrm>
            <a:off x="7546819" y="10"/>
            <a:ext cx="2322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4F0E966-C665-7779-93B6-149707565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9" r="955"/>
          <a:stretch/>
        </p:blipFill>
        <p:spPr bwMode="auto">
          <a:xfrm>
            <a:off x="9869423" y="-1"/>
            <a:ext cx="23225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Cross 3084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CAD0-8C93-BD55-9E8A-026086FB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we gaan afmaken voor de einde van de dag…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4E4606-AB8A-F4C5-4643-CAC51B56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Lampjes</a:t>
            </a:r>
          </a:p>
          <a:p>
            <a:r>
              <a:rPr lang="nl-NL" dirty="0"/>
              <a:t>Sensoren</a:t>
            </a:r>
          </a:p>
          <a:p>
            <a:endParaRPr lang="nl-NL" dirty="0"/>
          </a:p>
          <a:p>
            <a:r>
              <a:rPr lang="nl-NL" dirty="0"/>
              <a:t>Werktekening</a:t>
            </a:r>
          </a:p>
          <a:p>
            <a:r>
              <a:rPr lang="nl-NL" dirty="0"/>
              <a:t>Website design afmaken…</a:t>
            </a:r>
          </a:p>
        </p:txBody>
      </p:sp>
    </p:spTree>
    <p:extLst>
      <p:ext uri="{BB962C8B-B14F-4D97-AF65-F5344CB8AC3E}">
        <p14:creationId xmlns:p14="http://schemas.microsoft.com/office/powerpoint/2010/main" val="394433228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Tijdse-Progressie BO</vt:lpstr>
      <vt:lpstr>Wat hebben we tot nu toe gedaan?</vt:lpstr>
      <vt:lpstr>Ruimtelijke vormgeving heeft nu </vt:lpstr>
      <vt:lpstr>E-commerce design heeft nu</vt:lpstr>
      <vt:lpstr>Software-developers</vt:lpstr>
      <vt:lpstr>Wat we gaan afmaken voor de einde van de dag…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Tijdse-Progressie BO</dc:title>
  <dc:creator>Ahmet Asut</dc:creator>
  <cp:lastModifiedBy>Ahmet Asut</cp:lastModifiedBy>
  <cp:revision>2</cp:revision>
  <dcterms:created xsi:type="dcterms:W3CDTF">2022-12-13T12:03:07Z</dcterms:created>
  <dcterms:modified xsi:type="dcterms:W3CDTF">2022-12-15T15:28:01Z</dcterms:modified>
</cp:coreProperties>
</file>