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1" r:id="rId6"/>
    <p:sldId id="262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02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991" y="1913086"/>
            <a:ext cx="5513710" cy="895244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bg1"/>
                </a:solidFill>
                <a:highlight>
                  <a:srgbClr val="000000"/>
                </a:highlight>
              </a:rPr>
              <a:t>Prof-check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260" y="2872138"/>
            <a:ext cx="3451770" cy="484822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7CEBFF"/>
                </a:solidFill>
                <a:highlight>
                  <a:srgbClr val="808080"/>
                </a:highlight>
              </a:rPr>
              <a:t>Web development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75FFB-6DEF-9550-384C-8F9EA1E0C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960" y="0"/>
            <a:ext cx="6843028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5C9F25-D685-9491-6C29-B7305AC15313}"/>
              </a:ext>
            </a:extLst>
          </p:cNvPr>
          <p:cNvSpPr txBox="1"/>
          <p:nvPr/>
        </p:nvSpPr>
        <p:spPr>
          <a:xfrm>
            <a:off x="1496150" y="4976697"/>
            <a:ext cx="428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NAME – UDAY BOLLA</a:t>
            </a:r>
          </a:p>
          <a:p>
            <a:r>
              <a:rPr lang="en-US" sz="2000" dirty="0"/>
              <a:t>ROLL NO – 22CS3024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23FB42-1989-02AF-F68D-CDEB4F123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06" y="-1"/>
            <a:ext cx="12197506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0CD127-70CC-312D-AD34-61BF496044E0}"/>
              </a:ext>
            </a:extLst>
          </p:cNvPr>
          <p:cNvSpPr txBox="1"/>
          <p:nvPr/>
        </p:nvSpPr>
        <p:spPr>
          <a:xfrm>
            <a:off x="203200" y="325120"/>
            <a:ext cx="117856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  <a:highlight>
                  <a:srgbClr val="000000"/>
                </a:highlight>
              </a:rPr>
              <a:t>PROF-CHECK USE?</a:t>
            </a:r>
          </a:p>
          <a:p>
            <a:r>
              <a:rPr lang="en-US" sz="2400" dirty="0">
                <a:solidFill>
                  <a:srgbClr val="92D050"/>
                </a:solidFill>
                <a:highlight>
                  <a:srgbClr val="000000"/>
                </a:highlight>
              </a:rPr>
              <a:t>“PROF-CHECK” allows students to check whether the </a:t>
            </a:r>
            <a:r>
              <a:rPr lang="en-US" sz="2400" dirty="0" err="1">
                <a:solidFill>
                  <a:srgbClr val="92D050"/>
                </a:solidFill>
                <a:highlight>
                  <a:srgbClr val="000000"/>
                </a:highlight>
              </a:rPr>
              <a:t>professer</a:t>
            </a:r>
            <a:r>
              <a:rPr lang="en-US" sz="2400" dirty="0">
                <a:solidFill>
                  <a:srgbClr val="92D050"/>
                </a:solidFill>
                <a:highlight>
                  <a:srgbClr val="000000"/>
                </a:highlight>
              </a:rPr>
              <a:t> is present in the cabin or not and can also track the location of the required lecturer </a:t>
            </a:r>
          </a:p>
          <a:p>
            <a:endParaRPr lang="en-US" sz="2400" dirty="0">
              <a:solidFill>
                <a:srgbClr val="92D050"/>
              </a:solidFill>
              <a:highlight>
                <a:srgbClr val="000000"/>
              </a:highlight>
            </a:endParaRP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Key components of the website –</a:t>
            </a:r>
          </a:p>
          <a:p>
            <a:endParaRPr lang="en-US" sz="2800" dirty="0">
              <a:solidFill>
                <a:schemeClr val="bg1">
                  <a:lumMod val="95000"/>
                </a:schemeClr>
              </a:solidFill>
              <a:highlight>
                <a:srgbClr val="000000"/>
              </a:highlight>
            </a:endParaRPr>
          </a:p>
          <a:p>
            <a:r>
              <a:rPr lang="en-US" sz="2400" dirty="0">
                <a:solidFill>
                  <a:srgbClr val="FF0000"/>
                </a:solidFill>
                <a:highlight>
                  <a:srgbClr val="000000"/>
                </a:highlight>
              </a:rPr>
              <a:t>1. Login Page :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  <a:highlight>
                  <a:srgbClr val="000000"/>
                </a:highlight>
              </a:rPr>
              <a:t>Consists login options for </a:t>
            </a:r>
            <a:r>
              <a:rPr lang="en-US" sz="2400" dirty="0" err="1">
                <a:solidFill>
                  <a:srgbClr val="FFFF00"/>
                </a:solidFill>
                <a:highlight>
                  <a:srgbClr val="000000"/>
                </a:highlight>
              </a:rPr>
              <a:t>proferssers</a:t>
            </a:r>
            <a:r>
              <a:rPr lang="en-US" sz="2400" dirty="0">
                <a:solidFill>
                  <a:srgbClr val="FFFF00"/>
                </a:solidFill>
                <a:highlight>
                  <a:srgbClr val="000000"/>
                </a:highlight>
              </a:rPr>
              <a:t> and students separately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Söhne"/>
              </a:rPr>
              <a:t>Navigation:</a:t>
            </a:r>
            <a:r>
              <a:rPr lang="en-US" sz="2400" b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Söhne"/>
              </a:rPr>
              <a:t> Register, Login, About, Contact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rgbClr val="FFFF00"/>
              </a:solidFill>
              <a:effectLst/>
              <a:highlight>
                <a:srgbClr val="000000"/>
              </a:highlight>
              <a:latin typeface="Söhne"/>
            </a:endParaRPr>
          </a:p>
          <a:p>
            <a:r>
              <a:rPr lang="en-US" sz="2400" dirty="0">
                <a:solidFill>
                  <a:srgbClr val="FF0000"/>
                </a:solidFill>
                <a:highlight>
                  <a:srgbClr val="000000"/>
                </a:highlight>
                <a:latin typeface="Söhne"/>
              </a:rPr>
              <a:t>2. Professor Login page  :</a:t>
            </a:r>
          </a:p>
          <a:p>
            <a:endParaRPr lang="en-US" sz="2400" dirty="0">
              <a:solidFill>
                <a:srgbClr val="FF0000"/>
              </a:solidFill>
              <a:highlight>
                <a:srgbClr val="000000"/>
              </a:highlight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  <a:highlight>
                  <a:srgbClr val="000000"/>
                </a:highlight>
                <a:latin typeface="Söhne"/>
              </a:rPr>
              <a:t>Allows Professors to submit whether present in cabin or not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  <a:highlight>
                  <a:srgbClr val="000000"/>
                </a:highlight>
                <a:latin typeface="Söhne"/>
              </a:rPr>
              <a:t>Allows to upload their live 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00"/>
              </a:solidFill>
              <a:highlight>
                <a:srgbClr val="000000"/>
              </a:highlight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FFFF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FC54F1-EF03-FB0B-C88E-2658183E1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1360" y="2118155"/>
            <a:ext cx="3749040" cy="3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23FB42-1989-02AF-F68D-CDEB4F123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06" y="-1"/>
            <a:ext cx="12197506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95E597-A3E2-DAEF-D399-1DBB17349C09}"/>
              </a:ext>
            </a:extLst>
          </p:cNvPr>
          <p:cNvSpPr txBox="1"/>
          <p:nvPr/>
        </p:nvSpPr>
        <p:spPr>
          <a:xfrm>
            <a:off x="304800" y="355600"/>
            <a:ext cx="111760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highlight>
                  <a:srgbClr val="000000"/>
                </a:highlight>
              </a:rPr>
              <a:t>3. Student login page :</a:t>
            </a:r>
          </a:p>
          <a:p>
            <a:endParaRPr lang="en-IN" sz="2800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FFFF00"/>
                </a:solidFill>
                <a:highlight>
                  <a:srgbClr val="000000"/>
                </a:highlight>
              </a:rPr>
              <a:t>Allows students to select the required Professor and know whether present in cabin or not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FFFF00"/>
                </a:solidFill>
                <a:highlight>
                  <a:srgbClr val="000000"/>
                </a:highlight>
              </a:rPr>
              <a:t>In case of an emergency to meet the professor students can also find an option to get the location of the professor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FFFF00"/>
              </a:solidFill>
              <a:highlight>
                <a:srgbClr val="000000"/>
              </a:highlight>
            </a:endParaRPr>
          </a:p>
          <a:p>
            <a:r>
              <a:rPr lang="en-IN" sz="2800" dirty="0">
                <a:solidFill>
                  <a:srgbClr val="FF0000"/>
                </a:solidFill>
                <a:highlight>
                  <a:srgbClr val="000000"/>
                </a:highlight>
              </a:rPr>
              <a:t>4. Feedback Page :</a:t>
            </a:r>
          </a:p>
          <a:p>
            <a:endParaRPr lang="en-IN" sz="2800" dirty="0">
              <a:solidFill>
                <a:srgbClr val="FFFF00"/>
              </a:solidFill>
              <a:highlight>
                <a:srgbClr val="000000"/>
              </a:highlight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1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Söhne"/>
              </a:rPr>
              <a:t>The feedback page allows users to share their thoughts, enhancing the overall website experience.</a:t>
            </a:r>
            <a:endParaRPr lang="en-US" sz="2800" b="0" i="0" dirty="0">
              <a:solidFill>
                <a:srgbClr val="FFFF00"/>
              </a:solidFill>
              <a:effectLst/>
              <a:highlight>
                <a:srgbClr val="000000"/>
              </a:highlight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Söhne"/>
              </a:rPr>
              <a:t>Feedback Form:</a:t>
            </a:r>
            <a:r>
              <a:rPr lang="en-US" sz="2800" b="0" i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Söhne"/>
              </a:rPr>
              <a:t> Users can provide comments, suggestions, and ratings.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FFFF00"/>
              </a:solidFill>
              <a:highlight>
                <a:srgbClr val="00000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7C85BC-3EF6-354E-CD5A-A57B0E8A7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194" y="5588000"/>
            <a:ext cx="5945805" cy="11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7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4B77E70-7B4E-1042-A2BB-6F9957CE7A05}"/>
              </a:ext>
            </a:extLst>
          </p:cNvPr>
          <p:cNvSpPr txBox="1"/>
          <p:nvPr/>
        </p:nvSpPr>
        <p:spPr>
          <a:xfrm>
            <a:off x="595548" y="621624"/>
            <a:ext cx="709168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Technology, Benefits…?</a:t>
            </a:r>
          </a:p>
          <a:p>
            <a:endParaRPr lang="en-IN" dirty="0">
              <a:solidFill>
                <a:srgbClr val="FFFF00"/>
              </a:solidFill>
            </a:endParaRPr>
          </a:p>
          <a:p>
            <a:r>
              <a:rPr lang="en-IN" sz="2400" dirty="0">
                <a:solidFill>
                  <a:srgbClr val="FFFF00"/>
                </a:solidFill>
              </a:rPr>
              <a:t>Technologies Used:</a:t>
            </a:r>
          </a:p>
          <a:p>
            <a:pPr marL="342900" indent="-342900">
              <a:buAutoNum type="arabicPeriod"/>
            </a:pPr>
            <a:r>
              <a:rPr lang="en-IN" sz="1800" dirty="0">
                <a:solidFill>
                  <a:srgbClr val="00B0F0"/>
                </a:solidFill>
              </a:rPr>
              <a:t>HTML</a:t>
            </a:r>
            <a:r>
              <a:rPr lang="en-IN" dirty="0">
                <a:solidFill>
                  <a:srgbClr val="00B0F0"/>
                </a:solidFill>
              </a:rPr>
              <a:t>  </a:t>
            </a:r>
          </a:p>
          <a:p>
            <a:pPr marL="342900" indent="-342900">
              <a:buAutoNum type="arabicPeriod"/>
            </a:pPr>
            <a:r>
              <a:rPr lang="en-IN" sz="1800" dirty="0">
                <a:solidFill>
                  <a:srgbClr val="00B0F0"/>
                </a:solidFill>
              </a:rPr>
              <a:t>CSS   </a:t>
            </a:r>
          </a:p>
          <a:p>
            <a:pPr marL="342900" indent="-342900">
              <a:buAutoNum type="arabicPeriod"/>
            </a:pPr>
            <a:r>
              <a:rPr lang="en-IN" sz="1800" dirty="0">
                <a:solidFill>
                  <a:srgbClr val="00B0F0"/>
                </a:solidFill>
              </a:rPr>
              <a:t>Java Script  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00B0F0"/>
                </a:solidFill>
              </a:rPr>
              <a:t>Node.js   </a:t>
            </a:r>
          </a:p>
          <a:p>
            <a:pPr marL="342900" indent="-342900">
              <a:buAutoNum type="arabicPeriod"/>
            </a:pPr>
            <a:r>
              <a:rPr lang="en-IN" sz="1800" dirty="0">
                <a:solidFill>
                  <a:srgbClr val="00B0F0"/>
                </a:solidFill>
              </a:rPr>
              <a:t>API software</a:t>
            </a:r>
          </a:p>
          <a:p>
            <a:pPr marL="342900" indent="-342900">
              <a:buAutoNum type="arabicPeriod"/>
            </a:pPr>
            <a:endParaRPr lang="en-IN" dirty="0">
              <a:solidFill>
                <a:srgbClr val="00B0F0"/>
              </a:solidFill>
            </a:endParaRPr>
          </a:p>
          <a:p>
            <a:r>
              <a:rPr lang="en-US" sz="2400" b="1" i="0" dirty="0">
                <a:solidFill>
                  <a:srgbClr val="FFFF00"/>
                </a:solidFill>
                <a:effectLst/>
                <a:latin typeface="Söhne"/>
              </a:rPr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B0F0"/>
                </a:solidFill>
              </a:rPr>
              <a:t>Allows students to not to go and wait outside the professor cabin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B0F0"/>
                </a:solidFill>
              </a:rPr>
              <a:t>In case of an emergency situation for a student to meet a professor it allows to get the live location of the professor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B0F0"/>
                </a:solidFill>
              </a:rPr>
              <a:t>Professors no need to worry about privacy issues, live location will only be visible to students only inside the campus premises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B0F0"/>
                </a:solidFill>
              </a:rPr>
              <a:t>And also professors live location will be shared if they are only inside the campus premises.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B0F0"/>
              </a:solidFill>
            </a:endParaRPr>
          </a:p>
          <a:p>
            <a:endParaRPr lang="en-IN" sz="1800" dirty="0">
              <a:solidFill>
                <a:srgbClr val="00B0F0"/>
              </a:solidFill>
            </a:endParaRP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AF8690-179D-8897-EBA2-D847AF6C4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38" y="1301068"/>
            <a:ext cx="2570442" cy="233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1684" y="548640"/>
            <a:ext cx="3081576" cy="3081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75</TotalTime>
  <Words>268</Words>
  <Application>Microsoft Office PowerPoint</Application>
  <PresentationFormat>Widescreen</PresentationFormat>
  <Paragraphs>48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Gill Sans MT</vt:lpstr>
      <vt:lpstr>Söhne</vt:lpstr>
      <vt:lpstr>Wingdings 2</vt:lpstr>
      <vt:lpstr>Custom</vt:lpstr>
      <vt:lpstr>Prof-check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Prof-check</dc:title>
  <dc:creator>Bolla Uday</dc:creator>
  <cp:lastModifiedBy>Bolla Uday</cp:lastModifiedBy>
  <cp:revision>1</cp:revision>
  <dcterms:created xsi:type="dcterms:W3CDTF">2024-01-23T10:59:40Z</dcterms:created>
  <dcterms:modified xsi:type="dcterms:W3CDTF">2024-01-23T12:15:00Z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